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2CD"/>
          </a:solidFill>
        </a:fill>
      </a:tcStyle>
    </a:wholeTbl>
    <a:band2H>
      <a:tcTxStyle b="def" i="def"/>
      <a:tcStyle>
        <a:tcBdr/>
        <a:fill>
          <a:solidFill>
            <a:srgbClr val="FF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9" name="Shape 20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xx%"/>
          <p:cNvSpPr txBox="1"/>
          <p:nvPr>
            <p:ph type="title" hasCustomPrompt="1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pPr/>
            <a:r>
              <a:t>xx%</a:t>
            </a:r>
          </a:p>
        </p:txBody>
      </p:sp>
      <p:sp>
        <p:nvSpPr>
          <p:cNvPr id="92" name="Body Level One…"/>
          <p:cNvSpPr txBox="1"/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7923888" y="4489863"/>
            <a:ext cx="219988" cy="215621"/>
          </a:xfrm>
          <a:prstGeom prst="rect">
            <a:avLst/>
          </a:prstGeom>
        </p:spPr>
        <p:txBody>
          <a:bodyPr lIns="39275" tIns="39275" rIns="39275" bIns="39275"/>
          <a:lstStyle>
            <a:lvl1pPr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Text"/>
          <p:cNvSpPr txBox="1"/>
          <p:nvPr>
            <p:ph type="title"/>
          </p:nvPr>
        </p:nvSpPr>
        <p:spPr>
          <a:xfrm>
            <a:off x="642937" y="1497954"/>
            <a:ext cx="7286626" cy="1033613"/>
          </a:xfrm>
          <a:prstGeom prst="rect">
            <a:avLst/>
          </a:prstGeom>
        </p:spPr>
        <p:txBody>
          <a:bodyPr lIns="39275" tIns="39275" rIns="39275" bIns="39275" anchor="ctr"/>
          <a:lstStyle>
            <a:lvl1pPr algn="ctr">
              <a:defRPr sz="3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1285875" y="2732483"/>
            <a:ext cx="6000750" cy="1232298"/>
          </a:xfrm>
          <a:prstGeom prst="rect">
            <a:avLst/>
          </a:prstGeom>
        </p:spPr>
        <p:txBody>
          <a:bodyPr lIns="39275" tIns="39275" rIns="39275" bIns="39275"/>
          <a:lstStyle>
            <a:lvl1pPr marL="406400" indent="-355600" algn="ctr"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None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06400" indent="127000" algn="ctr"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None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6400" indent="603250" algn="ctr"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None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406400" indent="1085850" algn="ctr"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None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406400" indent="1543050" algn="ctr"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None/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xfrm>
            <a:off x="7923888" y="4489863"/>
            <a:ext cx="219988" cy="215621"/>
          </a:xfrm>
          <a:prstGeom prst="rect">
            <a:avLst/>
          </a:prstGeom>
        </p:spPr>
        <p:txBody>
          <a:bodyPr lIns="39275" tIns="39275" rIns="39275" bIns="39275"/>
          <a:lstStyle>
            <a:lvl1pPr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Text"/>
          <p:cNvSpPr txBox="1"/>
          <p:nvPr>
            <p:ph type="title"/>
          </p:nvPr>
        </p:nvSpPr>
        <p:spPr>
          <a:xfrm>
            <a:off x="428625" y="193105"/>
            <a:ext cx="7715250" cy="803673"/>
          </a:xfrm>
          <a:prstGeom prst="rect">
            <a:avLst/>
          </a:prstGeom>
        </p:spPr>
        <p:txBody>
          <a:bodyPr lIns="39275" tIns="39275" rIns="39275" bIns="39275" anchor="ctr"/>
          <a:lstStyle>
            <a:lvl1pPr algn="ctr">
              <a:defRPr sz="3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4" name="Body Level One…"/>
          <p:cNvSpPr txBox="1"/>
          <p:nvPr>
            <p:ph type="body" idx="1"/>
          </p:nvPr>
        </p:nvSpPr>
        <p:spPr>
          <a:xfrm>
            <a:off x="428625" y="1125141"/>
            <a:ext cx="7715250" cy="3182318"/>
          </a:xfrm>
          <a:prstGeom prst="rect">
            <a:avLst/>
          </a:prstGeom>
        </p:spPr>
        <p:txBody>
          <a:bodyPr lIns="39275" tIns="39275" rIns="39275" bIns="39275"/>
          <a:lstStyle>
            <a:lvl1pPr indent="-32385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ts val="2800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68375" indent="-377825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ts val="2800"/>
              <a:buChar char="–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479550" indent="-43180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ts val="2800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038350" indent="-53340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ts val="2800"/>
              <a:buChar char="–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95550" indent="-53340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ts val="2800"/>
              <a:buChar char="»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lide Number"/>
          <p:cNvSpPr txBox="1"/>
          <p:nvPr>
            <p:ph type="sldNum" sz="quarter" idx="2"/>
          </p:nvPr>
        </p:nvSpPr>
        <p:spPr>
          <a:xfrm>
            <a:off x="7923888" y="4489863"/>
            <a:ext cx="219988" cy="215621"/>
          </a:xfrm>
          <a:prstGeom prst="rect">
            <a:avLst/>
          </a:prstGeom>
        </p:spPr>
        <p:txBody>
          <a:bodyPr lIns="39275" tIns="39275" rIns="39275" bIns="39275"/>
          <a:lstStyle>
            <a:lvl1pPr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 Text"/>
          <p:cNvSpPr txBox="1"/>
          <p:nvPr>
            <p:ph type="title"/>
          </p:nvPr>
        </p:nvSpPr>
        <p:spPr>
          <a:xfrm>
            <a:off x="677168" y="3098601"/>
            <a:ext cx="7286626" cy="957710"/>
          </a:xfrm>
          <a:prstGeom prst="rect">
            <a:avLst/>
          </a:prstGeom>
        </p:spPr>
        <p:txBody>
          <a:bodyPr lIns="39275" tIns="39275" rIns="39275" bIns="39275"/>
          <a:lstStyle>
            <a:lvl1pPr>
              <a:defRPr b="1" sz="3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3" name="Body Level One…"/>
          <p:cNvSpPr txBox="1"/>
          <p:nvPr>
            <p:ph type="body" sz="quarter" idx="1"/>
          </p:nvPr>
        </p:nvSpPr>
        <p:spPr>
          <a:xfrm>
            <a:off x="677168" y="2043783"/>
            <a:ext cx="7286626" cy="1054820"/>
          </a:xfrm>
          <a:prstGeom prst="rect">
            <a:avLst/>
          </a:prstGeom>
        </p:spPr>
        <p:txBody>
          <a:bodyPr lIns="39275" tIns="39275" rIns="39275" bIns="39275" anchor="b"/>
          <a:lstStyle>
            <a:lvl1pPr marL="228600" indent="0">
              <a:lnSpc>
                <a:spcPct val="100000"/>
              </a:lnSpc>
              <a:spcBef>
                <a:spcPts val="300"/>
              </a:spcBef>
              <a:buClrTx/>
              <a:buSzTx/>
              <a:buFontTx/>
              <a:buNone/>
              <a:defRPr sz="17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28600" indent="457200">
              <a:lnSpc>
                <a:spcPct val="100000"/>
              </a:lnSpc>
              <a:spcBef>
                <a:spcPts val="300"/>
              </a:spcBef>
              <a:buClrTx/>
              <a:buSzTx/>
              <a:buFontTx/>
              <a:buNone/>
              <a:defRPr sz="17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228600" indent="914400">
              <a:lnSpc>
                <a:spcPct val="100000"/>
              </a:lnSpc>
              <a:spcBef>
                <a:spcPts val="300"/>
              </a:spcBef>
              <a:buClrTx/>
              <a:buSzTx/>
              <a:buFontTx/>
              <a:buNone/>
              <a:defRPr sz="17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28600" indent="1371600">
              <a:lnSpc>
                <a:spcPct val="100000"/>
              </a:lnSpc>
              <a:spcBef>
                <a:spcPts val="300"/>
              </a:spcBef>
              <a:buClrTx/>
              <a:buSzTx/>
              <a:buFontTx/>
              <a:buNone/>
              <a:defRPr sz="17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" indent="1828800">
              <a:lnSpc>
                <a:spcPct val="100000"/>
              </a:lnSpc>
              <a:spcBef>
                <a:spcPts val="300"/>
              </a:spcBef>
              <a:buClrTx/>
              <a:buSzTx/>
              <a:buFontTx/>
              <a:buNone/>
              <a:defRPr sz="17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" name="Slide Number"/>
          <p:cNvSpPr txBox="1"/>
          <p:nvPr>
            <p:ph type="sldNum" sz="quarter" idx="2"/>
          </p:nvPr>
        </p:nvSpPr>
        <p:spPr>
          <a:xfrm>
            <a:off x="7923888" y="4489863"/>
            <a:ext cx="219988" cy="215621"/>
          </a:xfrm>
          <a:prstGeom prst="rect">
            <a:avLst/>
          </a:prstGeom>
        </p:spPr>
        <p:txBody>
          <a:bodyPr lIns="39275" tIns="39275" rIns="39275" bIns="39275"/>
          <a:lstStyle>
            <a:lvl1pPr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Text"/>
          <p:cNvSpPr txBox="1"/>
          <p:nvPr>
            <p:ph type="title"/>
          </p:nvPr>
        </p:nvSpPr>
        <p:spPr>
          <a:xfrm>
            <a:off x="428625" y="193105"/>
            <a:ext cx="7715250" cy="803673"/>
          </a:xfrm>
          <a:prstGeom prst="rect">
            <a:avLst/>
          </a:prstGeom>
        </p:spPr>
        <p:txBody>
          <a:bodyPr lIns="39275" tIns="39275" rIns="39275" bIns="39275" anchor="ctr"/>
          <a:lstStyle>
            <a:lvl1pPr algn="ctr">
              <a:defRPr sz="3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2" name="Body Level One…"/>
          <p:cNvSpPr txBox="1"/>
          <p:nvPr>
            <p:ph type="body" sz="half" idx="1"/>
          </p:nvPr>
        </p:nvSpPr>
        <p:spPr>
          <a:xfrm>
            <a:off x="428625" y="1125141"/>
            <a:ext cx="3786188" cy="3182318"/>
          </a:xfrm>
          <a:prstGeom prst="rect">
            <a:avLst/>
          </a:prstGeom>
        </p:spPr>
        <p:txBody>
          <a:bodyPr lIns="39275" tIns="39275" rIns="39275" bIns="39275"/>
          <a:lstStyle>
            <a:lvl1pPr indent="-381000">
              <a:lnSpc>
                <a:spcPct val="100000"/>
              </a:lnSpc>
              <a:spcBef>
                <a:spcPts val="500"/>
              </a:spcBef>
              <a:buClr>
                <a:srgbClr val="000000"/>
              </a:buClr>
              <a:buSzPts val="2400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66107" indent="-413657">
              <a:lnSpc>
                <a:spcPct val="100000"/>
              </a:lnSpc>
              <a:spcBef>
                <a:spcPts val="500"/>
              </a:spcBef>
              <a:buClr>
                <a:srgbClr val="000000"/>
              </a:buClr>
              <a:buSzPts val="2400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510179" indent="-475129">
              <a:lnSpc>
                <a:spcPct val="100000"/>
              </a:lnSpc>
              <a:spcBef>
                <a:spcPts val="500"/>
              </a:spcBef>
              <a:buClr>
                <a:srgbClr val="000000"/>
              </a:buClr>
              <a:buSzPts val="2400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023110" indent="-518160">
              <a:lnSpc>
                <a:spcPct val="100000"/>
              </a:lnSpc>
              <a:spcBef>
                <a:spcPts val="500"/>
              </a:spcBef>
              <a:buClr>
                <a:srgbClr val="000000"/>
              </a:buClr>
              <a:buSzPts val="2400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80310" indent="-518160">
              <a:lnSpc>
                <a:spcPct val="100000"/>
              </a:lnSpc>
              <a:spcBef>
                <a:spcPts val="500"/>
              </a:spcBef>
              <a:buClr>
                <a:srgbClr val="000000"/>
              </a:buClr>
              <a:buSzPts val="2400"/>
              <a:buChar char="»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Google Shape;81;p18"/>
          <p:cNvSpPr txBox="1"/>
          <p:nvPr>
            <p:ph type="body" sz="half" idx="13"/>
          </p:nvPr>
        </p:nvSpPr>
        <p:spPr>
          <a:xfrm>
            <a:off x="4357687" y="1125141"/>
            <a:ext cx="3786188" cy="3182318"/>
          </a:xfrm>
          <a:prstGeom prst="rect">
            <a:avLst/>
          </a:prstGeom>
        </p:spPr>
        <p:txBody>
          <a:bodyPr lIns="39275" tIns="39275" rIns="39275" bIns="39275"/>
          <a:lstStyle/>
          <a:p>
            <a:pPr indent="-381000">
              <a:lnSpc>
                <a:spcPct val="100000"/>
              </a:lnSpc>
              <a:spcBef>
                <a:spcPts val="500"/>
              </a:spcBef>
              <a:buClr>
                <a:srgbClr val="000000"/>
              </a:buClr>
              <a:buSzPts val="2400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44" name="Slide Number"/>
          <p:cNvSpPr txBox="1"/>
          <p:nvPr>
            <p:ph type="sldNum" sz="quarter" idx="2"/>
          </p:nvPr>
        </p:nvSpPr>
        <p:spPr>
          <a:xfrm>
            <a:off x="7923888" y="4489863"/>
            <a:ext cx="219988" cy="215621"/>
          </a:xfrm>
          <a:prstGeom prst="rect">
            <a:avLst/>
          </a:prstGeom>
        </p:spPr>
        <p:txBody>
          <a:bodyPr lIns="39275" tIns="39275" rIns="39275" bIns="39275"/>
          <a:lstStyle>
            <a:lvl1pPr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 Text"/>
          <p:cNvSpPr txBox="1"/>
          <p:nvPr>
            <p:ph type="title"/>
          </p:nvPr>
        </p:nvSpPr>
        <p:spPr>
          <a:xfrm>
            <a:off x="428625" y="193105"/>
            <a:ext cx="7715250" cy="803673"/>
          </a:xfrm>
          <a:prstGeom prst="rect">
            <a:avLst/>
          </a:prstGeom>
        </p:spPr>
        <p:txBody>
          <a:bodyPr lIns="39275" tIns="39275" rIns="39275" bIns="39275" anchor="ctr"/>
          <a:lstStyle>
            <a:lvl1pPr algn="ctr">
              <a:defRPr sz="3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2" name="Body Level One…"/>
          <p:cNvSpPr txBox="1"/>
          <p:nvPr>
            <p:ph type="body" sz="quarter" idx="1"/>
          </p:nvPr>
        </p:nvSpPr>
        <p:spPr>
          <a:xfrm>
            <a:off x="428625" y="1079375"/>
            <a:ext cx="3787677" cy="449834"/>
          </a:xfrm>
          <a:prstGeom prst="rect">
            <a:avLst/>
          </a:prstGeom>
        </p:spPr>
        <p:txBody>
          <a:bodyPr lIns="39275" tIns="39275" rIns="39275" bIns="39275" anchor="b"/>
          <a:lstStyle>
            <a:lvl1pPr marL="228600" indent="0">
              <a:lnSpc>
                <a:spcPct val="100000"/>
              </a:lnSpc>
              <a:spcBef>
                <a:spcPts val="400"/>
              </a:spcBef>
              <a:buClrTx/>
              <a:buSzTx/>
              <a:buFontTx/>
              <a:buNone/>
              <a:defRPr b="1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28600" indent="457200">
              <a:lnSpc>
                <a:spcPct val="100000"/>
              </a:lnSpc>
              <a:spcBef>
                <a:spcPts val="400"/>
              </a:spcBef>
              <a:buClrTx/>
              <a:buSzTx/>
              <a:buFontTx/>
              <a:buNone/>
              <a:defRPr b="1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228600" indent="914400">
              <a:lnSpc>
                <a:spcPct val="100000"/>
              </a:lnSpc>
              <a:spcBef>
                <a:spcPts val="400"/>
              </a:spcBef>
              <a:buClrTx/>
              <a:buSzTx/>
              <a:buFontTx/>
              <a:buNone/>
              <a:defRPr b="1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28600" indent="1371600">
              <a:lnSpc>
                <a:spcPct val="100000"/>
              </a:lnSpc>
              <a:spcBef>
                <a:spcPts val="400"/>
              </a:spcBef>
              <a:buClrTx/>
              <a:buSzTx/>
              <a:buFontTx/>
              <a:buNone/>
              <a:defRPr b="1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" indent="1828800">
              <a:lnSpc>
                <a:spcPct val="100000"/>
              </a:lnSpc>
              <a:spcBef>
                <a:spcPts val="400"/>
              </a:spcBef>
              <a:buClrTx/>
              <a:buSzTx/>
              <a:buFontTx/>
              <a:buNone/>
              <a:defRPr b="1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Google Shape;88;p19"/>
          <p:cNvSpPr txBox="1"/>
          <p:nvPr>
            <p:ph type="body" sz="half" idx="13"/>
          </p:nvPr>
        </p:nvSpPr>
        <p:spPr>
          <a:xfrm>
            <a:off x="428624" y="1529208"/>
            <a:ext cx="3787678" cy="2778251"/>
          </a:xfrm>
          <a:prstGeom prst="rect">
            <a:avLst/>
          </a:prstGeom>
        </p:spPr>
        <p:txBody>
          <a:bodyPr lIns="39275" tIns="39275" rIns="39275" bIns="39275"/>
          <a:lstStyle/>
          <a:p>
            <a:pPr indent="-36195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54" name="Google Shape;89;p19"/>
          <p:cNvSpPr txBox="1"/>
          <p:nvPr>
            <p:ph type="body" sz="quarter" idx="14"/>
          </p:nvPr>
        </p:nvSpPr>
        <p:spPr>
          <a:xfrm>
            <a:off x="4354710" y="1079375"/>
            <a:ext cx="3789165" cy="449834"/>
          </a:xfrm>
          <a:prstGeom prst="rect">
            <a:avLst/>
          </a:prstGeom>
        </p:spPr>
        <p:txBody>
          <a:bodyPr lIns="39275" tIns="39275" rIns="39275" bIns="39275" anchor="b"/>
          <a:lstStyle/>
          <a:p>
            <a:pPr marL="228600" indent="0">
              <a:lnSpc>
                <a:spcPct val="100000"/>
              </a:lnSpc>
              <a:spcBef>
                <a:spcPts val="400"/>
              </a:spcBef>
              <a:buClrTx/>
              <a:buSzTx/>
              <a:buFontTx/>
              <a:buNone/>
              <a:defRPr b="1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55" name="Google Shape;90;p19"/>
          <p:cNvSpPr txBox="1"/>
          <p:nvPr>
            <p:ph type="body" sz="half" idx="15"/>
          </p:nvPr>
        </p:nvSpPr>
        <p:spPr>
          <a:xfrm>
            <a:off x="4354710" y="1529208"/>
            <a:ext cx="3789165" cy="2778251"/>
          </a:xfrm>
          <a:prstGeom prst="rect">
            <a:avLst/>
          </a:prstGeom>
        </p:spPr>
        <p:txBody>
          <a:bodyPr lIns="39275" tIns="39275" rIns="39275" bIns="39275"/>
          <a:lstStyle/>
          <a:p>
            <a:pPr indent="-36195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56" name="Slide Number"/>
          <p:cNvSpPr txBox="1"/>
          <p:nvPr>
            <p:ph type="sldNum" sz="quarter" idx="2"/>
          </p:nvPr>
        </p:nvSpPr>
        <p:spPr>
          <a:xfrm>
            <a:off x="7923888" y="4489863"/>
            <a:ext cx="219988" cy="215621"/>
          </a:xfrm>
          <a:prstGeom prst="rect">
            <a:avLst/>
          </a:prstGeom>
        </p:spPr>
        <p:txBody>
          <a:bodyPr lIns="39275" tIns="39275" rIns="39275" bIns="39275"/>
          <a:lstStyle>
            <a:lvl1pPr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Text"/>
          <p:cNvSpPr txBox="1"/>
          <p:nvPr>
            <p:ph type="title"/>
          </p:nvPr>
        </p:nvSpPr>
        <p:spPr>
          <a:xfrm>
            <a:off x="428625" y="193105"/>
            <a:ext cx="7715250" cy="803673"/>
          </a:xfrm>
          <a:prstGeom prst="rect">
            <a:avLst/>
          </a:prstGeom>
        </p:spPr>
        <p:txBody>
          <a:bodyPr lIns="39275" tIns="39275" rIns="39275" bIns="39275" anchor="ctr"/>
          <a:lstStyle>
            <a:lvl1pPr algn="ctr">
              <a:defRPr sz="3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4" name="Slide Number"/>
          <p:cNvSpPr txBox="1"/>
          <p:nvPr>
            <p:ph type="sldNum" sz="quarter" idx="2"/>
          </p:nvPr>
        </p:nvSpPr>
        <p:spPr>
          <a:xfrm>
            <a:off x="7923888" y="4489863"/>
            <a:ext cx="219988" cy="215621"/>
          </a:xfrm>
          <a:prstGeom prst="rect">
            <a:avLst/>
          </a:prstGeom>
        </p:spPr>
        <p:txBody>
          <a:bodyPr lIns="39275" tIns="39275" rIns="39275" bIns="39275"/>
          <a:lstStyle>
            <a:lvl1pPr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Text"/>
          <p:cNvSpPr txBox="1"/>
          <p:nvPr>
            <p:ph type="title"/>
          </p:nvPr>
        </p:nvSpPr>
        <p:spPr>
          <a:xfrm>
            <a:off x="428625" y="191988"/>
            <a:ext cx="2820293" cy="817067"/>
          </a:xfrm>
          <a:prstGeom prst="rect">
            <a:avLst/>
          </a:prstGeom>
        </p:spPr>
        <p:txBody>
          <a:bodyPr lIns="39275" tIns="39275" rIns="39275" bIns="39275" anchor="b"/>
          <a:lstStyle>
            <a:lvl1pPr>
              <a:defRPr b="1" sz="1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2" name="Body Level One…"/>
          <p:cNvSpPr txBox="1"/>
          <p:nvPr>
            <p:ph type="body" idx="1"/>
          </p:nvPr>
        </p:nvSpPr>
        <p:spPr>
          <a:xfrm>
            <a:off x="3351608" y="191988"/>
            <a:ext cx="4792267" cy="4115471"/>
          </a:xfrm>
          <a:prstGeom prst="rect">
            <a:avLst/>
          </a:prstGeom>
        </p:spPr>
        <p:txBody>
          <a:bodyPr lIns="39275" tIns="39275" rIns="39275" bIns="39275"/>
          <a:lstStyle>
            <a:lvl1pPr indent="-4064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ts val="2800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77900" indent="-4445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ts val="2800"/>
              <a:buChar char="–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492250" indent="-48260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ts val="2800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046567" indent="-554317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ts val="2800"/>
              <a:buChar char="–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503767" indent="-554317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ts val="2800"/>
              <a:buChar char="»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3" name="Google Shape;102;p21"/>
          <p:cNvSpPr txBox="1"/>
          <p:nvPr>
            <p:ph type="body" sz="quarter" idx="13"/>
          </p:nvPr>
        </p:nvSpPr>
        <p:spPr>
          <a:xfrm>
            <a:off x="428625" y="1009054"/>
            <a:ext cx="2820293" cy="3298406"/>
          </a:xfrm>
          <a:prstGeom prst="rect">
            <a:avLst/>
          </a:prstGeom>
        </p:spPr>
        <p:txBody>
          <a:bodyPr lIns="39275" tIns="39275" rIns="39275" bIns="39275"/>
          <a:lstStyle/>
          <a:p>
            <a:pPr marL="228600" indent="0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74" name="Slide Number"/>
          <p:cNvSpPr txBox="1"/>
          <p:nvPr>
            <p:ph type="sldNum" sz="quarter" idx="2"/>
          </p:nvPr>
        </p:nvSpPr>
        <p:spPr>
          <a:xfrm>
            <a:off x="7923888" y="4489863"/>
            <a:ext cx="219988" cy="215621"/>
          </a:xfrm>
          <a:prstGeom prst="rect">
            <a:avLst/>
          </a:prstGeom>
        </p:spPr>
        <p:txBody>
          <a:bodyPr lIns="39275" tIns="39275" rIns="39275" bIns="39275"/>
          <a:lstStyle>
            <a:lvl1pPr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itle Text"/>
          <p:cNvSpPr txBox="1"/>
          <p:nvPr>
            <p:ph type="title"/>
          </p:nvPr>
        </p:nvSpPr>
        <p:spPr>
          <a:xfrm>
            <a:off x="1680269" y="3375421"/>
            <a:ext cx="5143501" cy="398489"/>
          </a:xfrm>
          <a:prstGeom prst="rect">
            <a:avLst/>
          </a:prstGeom>
        </p:spPr>
        <p:txBody>
          <a:bodyPr lIns="39275" tIns="39275" rIns="39275" bIns="39275" anchor="b"/>
          <a:lstStyle>
            <a:lvl1pPr>
              <a:defRPr b="1" sz="1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2" name="Google Shape;108;p22"/>
          <p:cNvSpPr/>
          <p:nvPr>
            <p:ph type="pic" sz="half" idx="13"/>
          </p:nvPr>
        </p:nvSpPr>
        <p:spPr>
          <a:xfrm>
            <a:off x="1680269" y="430856"/>
            <a:ext cx="5143501" cy="289322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83" name="Body Level One…"/>
          <p:cNvSpPr txBox="1"/>
          <p:nvPr>
            <p:ph type="body" sz="quarter" idx="1"/>
          </p:nvPr>
        </p:nvSpPr>
        <p:spPr>
          <a:xfrm>
            <a:off x="1680269" y="3773909"/>
            <a:ext cx="5143501" cy="565920"/>
          </a:xfrm>
          <a:prstGeom prst="rect">
            <a:avLst/>
          </a:prstGeom>
        </p:spPr>
        <p:txBody>
          <a:bodyPr lIns="39275" tIns="39275" rIns="39275" bIns="39275"/>
          <a:lstStyle>
            <a:lvl1pPr marL="228600" indent="0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28600" indent="457200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228600" indent="914400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28600" indent="1371600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" indent="1828800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4" name="Slide Number"/>
          <p:cNvSpPr txBox="1"/>
          <p:nvPr>
            <p:ph type="sldNum" sz="quarter" idx="2"/>
          </p:nvPr>
        </p:nvSpPr>
        <p:spPr>
          <a:xfrm>
            <a:off x="7923888" y="4489863"/>
            <a:ext cx="219988" cy="215621"/>
          </a:xfrm>
          <a:prstGeom prst="rect">
            <a:avLst/>
          </a:prstGeom>
        </p:spPr>
        <p:txBody>
          <a:bodyPr lIns="39275" tIns="39275" rIns="39275" bIns="39275"/>
          <a:lstStyle>
            <a:lvl1pPr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 Text"/>
          <p:cNvSpPr txBox="1"/>
          <p:nvPr>
            <p:ph type="title"/>
          </p:nvPr>
        </p:nvSpPr>
        <p:spPr>
          <a:xfrm>
            <a:off x="428625" y="193105"/>
            <a:ext cx="7715250" cy="803673"/>
          </a:xfrm>
          <a:prstGeom prst="rect">
            <a:avLst/>
          </a:prstGeom>
        </p:spPr>
        <p:txBody>
          <a:bodyPr lIns="39275" tIns="39275" rIns="39275" bIns="39275" anchor="ctr"/>
          <a:lstStyle>
            <a:lvl1pPr algn="ctr">
              <a:defRPr sz="3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2" name="Body Level One…"/>
          <p:cNvSpPr txBox="1"/>
          <p:nvPr>
            <p:ph type="body" idx="1"/>
          </p:nvPr>
        </p:nvSpPr>
        <p:spPr>
          <a:xfrm rot="5400000">
            <a:off x="2695090" y="-1141326"/>
            <a:ext cx="3182319" cy="7715251"/>
          </a:xfrm>
          <a:prstGeom prst="rect">
            <a:avLst/>
          </a:prstGeom>
        </p:spPr>
        <p:txBody>
          <a:bodyPr lIns="39275" tIns="39275" rIns="39275" bIns="39275"/>
          <a:lstStyle>
            <a:lvl1pPr indent="-32385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ts val="2800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68375" indent="-377825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ts val="2800"/>
              <a:buChar char="–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479550" indent="-43180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ts val="2800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038350" indent="-53340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ts val="2800"/>
              <a:buChar char="–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95550" indent="-53340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ts val="2800"/>
              <a:buChar char="»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3" name="Slide Number"/>
          <p:cNvSpPr txBox="1"/>
          <p:nvPr>
            <p:ph type="sldNum" sz="quarter" idx="2"/>
          </p:nvPr>
        </p:nvSpPr>
        <p:spPr>
          <a:xfrm>
            <a:off x="7923888" y="4489863"/>
            <a:ext cx="219988" cy="215621"/>
          </a:xfrm>
          <a:prstGeom prst="rect">
            <a:avLst/>
          </a:prstGeom>
        </p:spPr>
        <p:txBody>
          <a:bodyPr lIns="39275" tIns="39275" rIns="39275" bIns="39275"/>
          <a:lstStyle>
            <a:lvl1pPr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itle Text"/>
          <p:cNvSpPr txBox="1"/>
          <p:nvPr>
            <p:ph type="title"/>
          </p:nvPr>
        </p:nvSpPr>
        <p:spPr>
          <a:xfrm rot="5400000">
            <a:off x="5122291" y="1285875"/>
            <a:ext cx="4114355" cy="1928814"/>
          </a:xfrm>
          <a:prstGeom prst="rect">
            <a:avLst/>
          </a:prstGeom>
        </p:spPr>
        <p:txBody>
          <a:bodyPr lIns="39275" tIns="39275" rIns="39275" bIns="39275" anchor="ctr"/>
          <a:lstStyle>
            <a:lvl1pPr algn="ctr">
              <a:defRPr sz="3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01" name="Body Level One…"/>
          <p:cNvSpPr txBox="1"/>
          <p:nvPr>
            <p:ph type="body" idx="1"/>
          </p:nvPr>
        </p:nvSpPr>
        <p:spPr>
          <a:xfrm rot="5400000">
            <a:off x="1193229" y="-571499"/>
            <a:ext cx="4114355" cy="5643563"/>
          </a:xfrm>
          <a:prstGeom prst="rect">
            <a:avLst/>
          </a:prstGeom>
        </p:spPr>
        <p:txBody>
          <a:bodyPr lIns="39275" tIns="39275" rIns="39275" bIns="39275"/>
          <a:lstStyle>
            <a:lvl1pPr indent="-32385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ts val="2800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68375" indent="-377825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ts val="2800"/>
              <a:buChar char="–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479550" indent="-43180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ts val="2800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038350" indent="-53340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ts val="2800"/>
              <a:buChar char="–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95550" indent="-53340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ts val="2800"/>
              <a:buChar char="»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2" name="Slide Number"/>
          <p:cNvSpPr txBox="1"/>
          <p:nvPr>
            <p:ph type="sldNum" sz="quarter" idx="2"/>
          </p:nvPr>
        </p:nvSpPr>
        <p:spPr>
          <a:xfrm>
            <a:off x="7923888" y="4489863"/>
            <a:ext cx="219988" cy="215621"/>
          </a:xfrm>
          <a:prstGeom prst="rect">
            <a:avLst/>
          </a:prstGeom>
        </p:spPr>
        <p:txBody>
          <a:bodyPr lIns="39275" tIns="39275" rIns="39275" bIns="39275"/>
          <a:lstStyle>
            <a:lvl1pPr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Google Shape;23;p5"/>
          <p:cNvSpPr txBox="1"/>
          <p:nvPr>
            <p:ph type="body" sz="half" idx="13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56" name="Body Level One…"/>
          <p:cNvSpPr txBox="1"/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36;p9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Google Shape;39;p9"/>
          <p:cNvSpPr txBox="1"/>
          <p:nvPr>
            <p:ph type="body" sz="half" idx="13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 txBox="1"/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1.tif"/><Relationship Id="rId7" Type="http://schemas.openxmlformats.org/officeDocument/2006/relationships/image" Target="../media/image2.tif"/><Relationship Id="rId8" Type="http://schemas.openxmlformats.org/officeDocument/2006/relationships/image" Target="../media/image7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6.png"/><Relationship Id="rId7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6.png"/><Relationship Id="rId7" Type="http://schemas.openxmlformats.org/officeDocument/2006/relationships/image" Target="../media/image4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6.png"/><Relationship Id="rId7" Type="http://schemas.openxmlformats.org/officeDocument/2006/relationships/image" Target="../media/image4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9.png"/><Relationship Id="rId6" Type="http://schemas.openxmlformats.org/officeDocument/2006/relationships/image" Target="../media/image6.png"/><Relationship Id="rId7" Type="http://schemas.openxmlformats.org/officeDocument/2006/relationships/image" Target="../media/image4.png"/><Relationship Id="rId8" Type="http://schemas.openxmlformats.org/officeDocument/2006/relationships/image" Target="../media/image16.png"/><Relationship Id="rId9" Type="http://schemas.openxmlformats.org/officeDocument/2006/relationships/image" Target="../media/image3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Relationship Id="rId3" Type="http://schemas.openxmlformats.org/officeDocument/2006/relationships/image" Target="../media/image5.png"/><Relationship Id="rId4" Type="http://schemas.openxmlformats.org/officeDocument/2006/relationships/hyperlink" Target="https://classroom.google.com" TargetMode="External"/><Relationship Id="rId5" Type="http://schemas.openxmlformats.org/officeDocument/2006/relationships/hyperlink" Target="https://portal.kundelik.kz" TargetMode="External"/><Relationship Id="rId6" Type="http://schemas.openxmlformats.org/officeDocument/2006/relationships/hyperlink" Target="https://www.whatsapp.com" TargetMode="External"/><Relationship Id="rId7" Type="http://schemas.openxmlformats.org/officeDocument/2006/relationships/hyperlink" Target="https://developer.apple.com/swift/" TargetMode="External"/><Relationship Id="rId8" Type="http://schemas.openxmlformats.org/officeDocument/2006/relationships/hyperlink" Target="https://firebase.google.com" TargetMode="External"/><Relationship Id="rId9" Type="http://schemas.openxmlformats.org/officeDocument/2006/relationships/hyperlink" Target="https://flutter.dev" TargetMode="External"/><Relationship Id="rId10" Type="http://schemas.openxmlformats.org/officeDocument/2006/relationships/image" Target="../media/image2.png"/><Relationship Id="rId11" Type="http://schemas.openxmlformats.org/officeDocument/2006/relationships/image" Target="../media/image17.png"/><Relationship Id="rId12" Type="http://schemas.openxmlformats.org/officeDocument/2006/relationships/image" Target="../media/image9.png"/><Relationship Id="rId13" Type="http://schemas.openxmlformats.org/officeDocument/2006/relationships/image" Target="../media/image6.png"/><Relationship Id="rId14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129;p25"/>
          <p:cNvSpPr/>
          <p:nvPr/>
        </p:nvSpPr>
        <p:spPr>
          <a:xfrm>
            <a:off x="-751" y="-1"/>
            <a:ext cx="9145516" cy="5143580"/>
          </a:xfrm>
          <a:prstGeom prst="rect">
            <a:avLst/>
          </a:prstGeom>
          <a:solidFill>
            <a:srgbClr val="1D2839">
              <a:alpha val="80392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12" name="Google Shape;130;p25"/>
          <p:cNvSpPr/>
          <p:nvPr/>
        </p:nvSpPr>
        <p:spPr>
          <a:xfrm>
            <a:off x="6305168" y="442025"/>
            <a:ext cx="2840035" cy="834719"/>
          </a:xfrm>
          <a:prstGeom prst="rect">
            <a:avLst/>
          </a:prstGeom>
          <a:solidFill>
            <a:srgbClr val="F9FCF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213" name="Google Shape;131;p25" descr="Google Shape;131;p2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8640" y="278628"/>
            <a:ext cx="1636007" cy="553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Google Shape;132;p25" descr="Google Shape;132;p25"/>
          <p:cNvPicPr>
            <a:picLocks noChangeAspect="1"/>
          </p:cNvPicPr>
          <p:nvPr/>
        </p:nvPicPr>
        <p:blipFill>
          <a:blip r:embed="rId4">
            <a:extLst/>
          </a:blip>
          <a:srcRect l="0" t="0" r="1461" b="19142"/>
          <a:stretch>
            <a:fillRect/>
          </a:stretch>
        </p:blipFill>
        <p:spPr>
          <a:xfrm>
            <a:off x="8110625" y="4188800"/>
            <a:ext cx="695151" cy="716276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Google Shape;133;p25"/>
          <p:cNvSpPr txBox="1"/>
          <p:nvPr/>
        </p:nvSpPr>
        <p:spPr>
          <a:xfrm>
            <a:off x="535731" y="3737781"/>
            <a:ext cx="6116836" cy="1099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3000"/>
              </a:lnSpc>
              <a:defRPr i="1" sz="3600" u="sng">
                <a:solidFill>
                  <a:srgbClr val="FF8A25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Dig Big team (online)</a:t>
            </a:r>
            <a:endParaRPr sz="1200"/>
          </a:p>
          <a:p>
            <a:pPr>
              <a:lnSpc>
                <a:spcPct val="93017"/>
              </a:lnSpc>
              <a:defRPr sz="3000">
                <a:solidFill>
                  <a:srgbClr val="FFF9F6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               CPT. BOLAT TLEUBAYEV</a:t>
            </a:r>
          </a:p>
        </p:txBody>
      </p:sp>
      <p:sp>
        <p:nvSpPr>
          <p:cNvPr id="216" name="Google Shape;134;p25"/>
          <p:cNvSpPr txBox="1"/>
          <p:nvPr/>
        </p:nvSpPr>
        <p:spPr>
          <a:xfrm>
            <a:off x="497699" y="2431003"/>
            <a:ext cx="6116700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3007"/>
              </a:lnSpc>
              <a:defRPr sz="7900">
                <a:solidFill>
                  <a:srgbClr val="F9FCF7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Dig Big</a:t>
            </a:r>
          </a:p>
        </p:txBody>
      </p:sp>
      <p:sp>
        <p:nvSpPr>
          <p:cNvPr id="217" name="Google Shape;135;p25"/>
          <p:cNvSpPr txBox="1"/>
          <p:nvPr/>
        </p:nvSpPr>
        <p:spPr>
          <a:xfrm>
            <a:off x="7151924" y="493874"/>
            <a:ext cx="1844701" cy="25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136000"/>
              </a:lnSpc>
              <a:defRPr b="1" sz="1800">
                <a:solidFill>
                  <a:srgbClr val="FF8A25"/>
                </a:solidFill>
              </a:defRPr>
            </a:lvl1pPr>
          </a:lstStyle>
          <a:p>
            <a:pPr/>
            <a:r>
              <a:t>IDEATHON 2020</a:t>
            </a:r>
          </a:p>
        </p:txBody>
      </p:sp>
      <p:sp>
        <p:nvSpPr>
          <p:cNvPr id="218" name="Google Shape;136;p25"/>
          <p:cNvSpPr txBox="1"/>
          <p:nvPr/>
        </p:nvSpPr>
        <p:spPr>
          <a:xfrm>
            <a:off x="6306369" y="692675"/>
            <a:ext cx="283763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114023"/>
              </a:lnSpc>
              <a:defRPr sz="3700">
                <a:solidFill>
                  <a:srgbClr val="1D2839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QCODE 2.01</a:t>
            </a:r>
          </a:p>
        </p:txBody>
      </p:sp>
      <p:grpSp>
        <p:nvGrpSpPr>
          <p:cNvPr id="221" name="Group"/>
          <p:cNvGrpSpPr/>
          <p:nvPr/>
        </p:nvGrpSpPr>
        <p:grpSpPr>
          <a:xfrm>
            <a:off x="3873500" y="318025"/>
            <a:ext cx="1397000" cy="1397001"/>
            <a:chOff x="-63500" y="-63500"/>
            <a:chExt cx="1397000" cy="1397000"/>
          </a:xfrm>
        </p:grpSpPr>
        <p:pic>
          <p:nvPicPr>
            <p:cNvPr id="219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63500" y="-63500"/>
              <a:ext cx="1397000" cy="1397000"/>
            </a:xfrm>
            <a:prstGeom prst="rect">
              <a:avLst/>
            </a:prstGeom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</p:spPr>
        </p:pic>
        <p:pic>
          <p:nvPicPr>
            <p:cNvPr id="220" name="logo.png" descr="logo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21782" t="14851" r="18821" b="15853"/>
            <a:stretch>
              <a:fillRect/>
            </a:stretch>
          </p:blipFill>
          <p:spPr>
            <a:xfrm>
              <a:off x="220662" y="151606"/>
              <a:ext cx="828676" cy="966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571"/>
                  </a:lnTo>
                  <a:lnTo>
                    <a:pt x="0" y="5143"/>
                  </a:lnTo>
                  <a:lnTo>
                    <a:pt x="5731" y="5143"/>
                  </a:lnTo>
                  <a:lnTo>
                    <a:pt x="11462" y="5143"/>
                  </a:lnTo>
                  <a:lnTo>
                    <a:pt x="13531" y="6916"/>
                  </a:lnTo>
                  <a:lnTo>
                    <a:pt x="15610" y="8699"/>
                  </a:lnTo>
                  <a:lnTo>
                    <a:pt x="15569" y="12556"/>
                  </a:lnTo>
                  <a:lnTo>
                    <a:pt x="15538" y="16413"/>
                  </a:lnTo>
                  <a:lnTo>
                    <a:pt x="10800" y="16413"/>
                  </a:lnTo>
                  <a:lnTo>
                    <a:pt x="6062" y="16413"/>
                  </a:lnTo>
                  <a:lnTo>
                    <a:pt x="6031" y="13558"/>
                  </a:lnTo>
                  <a:lnTo>
                    <a:pt x="6000" y="10702"/>
                  </a:lnTo>
                  <a:lnTo>
                    <a:pt x="3000" y="10702"/>
                  </a:lnTo>
                  <a:lnTo>
                    <a:pt x="0" y="10702"/>
                  </a:lnTo>
                  <a:lnTo>
                    <a:pt x="0" y="13602"/>
                  </a:lnTo>
                  <a:lnTo>
                    <a:pt x="0" y="16510"/>
                  </a:lnTo>
                  <a:lnTo>
                    <a:pt x="2969" y="19055"/>
                  </a:lnTo>
                  <a:lnTo>
                    <a:pt x="5938" y="21600"/>
                  </a:lnTo>
                  <a:lnTo>
                    <a:pt x="15538" y="21600"/>
                  </a:lnTo>
                  <a:lnTo>
                    <a:pt x="18569" y="19011"/>
                  </a:lnTo>
                  <a:lnTo>
                    <a:pt x="21600" y="16413"/>
                  </a:lnTo>
                  <a:lnTo>
                    <a:pt x="21600" y="11474"/>
                  </a:lnTo>
                  <a:lnTo>
                    <a:pt x="21600" y="6535"/>
                  </a:lnTo>
                  <a:lnTo>
                    <a:pt x="17793" y="3263"/>
                  </a:lnTo>
                  <a:lnTo>
                    <a:pt x="13986" y="0"/>
                  </a:lnTo>
                  <a:lnTo>
                    <a:pt x="6993" y="0"/>
                  </a:lnTo>
                  <a:lnTo>
                    <a:pt x="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D28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142;p26"/>
          <p:cNvSpPr/>
          <p:nvPr/>
        </p:nvSpPr>
        <p:spPr>
          <a:xfrm>
            <a:off x="6885420" y="220764"/>
            <a:ext cx="2258580" cy="329581"/>
          </a:xfrm>
          <a:prstGeom prst="rect">
            <a:avLst/>
          </a:prstGeom>
          <a:solidFill>
            <a:srgbClr val="F9FCF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24" name="Google Shape;143;p26"/>
          <p:cNvSpPr txBox="1"/>
          <p:nvPr/>
        </p:nvSpPr>
        <p:spPr>
          <a:xfrm>
            <a:off x="398691" y="458547"/>
            <a:ext cx="6335270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2998"/>
              </a:lnSpc>
              <a:defRPr b="1" i="1" sz="4500">
                <a:solidFill>
                  <a:srgbClr val="FF8A25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Проблема</a:t>
            </a:r>
          </a:p>
        </p:txBody>
      </p:sp>
      <p:sp>
        <p:nvSpPr>
          <p:cNvPr id="225" name="Google Shape;144;p26"/>
          <p:cNvSpPr txBox="1"/>
          <p:nvPr/>
        </p:nvSpPr>
        <p:spPr>
          <a:xfrm>
            <a:off x="6931110" y="201404"/>
            <a:ext cx="216720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114009"/>
              </a:lnSpc>
              <a:defRPr sz="2100">
                <a:solidFill>
                  <a:srgbClr val="1D2839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QCODE 2.01</a:t>
            </a:r>
          </a:p>
        </p:txBody>
      </p:sp>
      <p:pic>
        <p:nvPicPr>
          <p:cNvPr id="226" name="Google Shape;145;p26" descr="Google Shape;145;p26"/>
          <p:cNvPicPr>
            <a:picLocks noChangeAspect="1"/>
          </p:cNvPicPr>
          <p:nvPr/>
        </p:nvPicPr>
        <p:blipFill>
          <a:blip r:embed="rId2">
            <a:alphaModFix amt="10000"/>
            <a:extLst/>
          </a:blip>
          <a:srcRect l="49482" t="0" r="1460" b="19138"/>
          <a:stretch>
            <a:fillRect/>
          </a:stretch>
        </p:blipFill>
        <p:spPr>
          <a:xfrm>
            <a:off x="-56851" y="725450"/>
            <a:ext cx="2423076" cy="4329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Google Shape;147;p26" descr="Google Shape;147;p26"/>
          <p:cNvPicPr>
            <a:picLocks noChangeAspect="1"/>
          </p:cNvPicPr>
          <p:nvPr/>
        </p:nvPicPr>
        <p:blipFill>
          <a:blip r:embed="rId3">
            <a:extLst/>
          </a:blip>
          <a:srcRect l="0" t="0" r="1457" b="19138"/>
          <a:stretch>
            <a:fillRect/>
          </a:stretch>
        </p:blipFill>
        <p:spPr>
          <a:xfrm>
            <a:off x="8110625" y="4188800"/>
            <a:ext cx="695151" cy="716276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Google Shape;148;p26"/>
          <p:cNvSpPr txBox="1"/>
          <p:nvPr>
            <p:ph type="sldNum" sz="quarter" idx="2"/>
          </p:nvPr>
        </p:nvSpPr>
        <p:spPr>
          <a:xfrm>
            <a:off x="8891957" y="4808651"/>
            <a:ext cx="168493" cy="2354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 sz="12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29" name="Я решил выбрать тему помощи школам так как являюсь расстроенным братом двух школьников. На сегодняшний день мы должны отслеживать новости в Google Classroom [1], Kundelik [2], и WhatsApp [3] чтобы получать информацию о домашних заданиях. Если этого не до"/>
          <p:cNvSpPr txBox="1"/>
          <p:nvPr/>
        </p:nvSpPr>
        <p:spPr>
          <a:xfrm>
            <a:off x="433462" y="1489020"/>
            <a:ext cx="8277076" cy="2165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rPr>
                <a:latin typeface="Avenir Next Medium"/>
                <a:ea typeface="Avenir Next Medium"/>
                <a:cs typeface="Avenir Next Medium"/>
                <a:sym typeface="Avenir Next Medium"/>
              </a:rPr>
              <a:t>Я решил выбрать тему помощи школам так как являюсь расстроенным братом двух школьников. На сегодняшний день мы должны отслеживать новости в</a:t>
            </a:r>
            <a:r>
              <a:t> </a:t>
            </a:r>
            <a:r>
              <a:rPr b="1" i="1">
                <a:solidFill>
                  <a:srgbClr val="008F00"/>
                </a:solidFill>
              </a:rPr>
              <a:t>Google Classroom </a:t>
            </a:r>
            <a:r>
              <a:t>[1], </a:t>
            </a:r>
            <a:r>
              <a:rPr b="1" i="1">
                <a:solidFill>
                  <a:srgbClr val="0096FF"/>
                </a:solidFill>
              </a:rPr>
              <a:t>Kundelik </a:t>
            </a:r>
            <a:r>
              <a:t>[2], и </a:t>
            </a:r>
            <a:r>
              <a:rPr b="1" i="1">
                <a:solidFill>
                  <a:srgbClr val="8EFA00"/>
                </a:solidFill>
              </a:rPr>
              <a:t>WhatsApp</a:t>
            </a:r>
            <a:r>
              <a:t> [3] </a:t>
            </a:r>
            <a:r>
              <a:rPr>
                <a:latin typeface="Avenir Next Medium"/>
                <a:ea typeface="Avenir Next Medium"/>
                <a:cs typeface="Avenir Next Medium"/>
                <a:sym typeface="Avenir Next Medium"/>
              </a:rPr>
              <a:t>чтобы получать информацию о домашних заданиях. Если этого не достаточно, разные учителя используют разные платформы для контакта и оборота файлов.</a:t>
            </a:r>
          </a:p>
        </p:txBody>
      </p:sp>
      <p:grpSp>
        <p:nvGrpSpPr>
          <p:cNvPr id="232" name="Group"/>
          <p:cNvGrpSpPr/>
          <p:nvPr/>
        </p:nvGrpSpPr>
        <p:grpSpPr>
          <a:xfrm>
            <a:off x="6510431" y="176004"/>
            <a:ext cx="419101" cy="419101"/>
            <a:chOff x="-25400" y="-25400"/>
            <a:chExt cx="419100" cy="419100"/>
          </a:xfrm>
        </p:grpSpPr>
        <p:pic>
          <p:nvPicPr>
            <p:cNvPr id="230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25400" y="-25400"/>
              <a:ext cx="419100" cy="419100"/>
            </a:xfrm>
            <a:prstGeom prst="rect">
              <a:avLst/>
            </a:prstGeom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</p:spPr>
        </p:pic>
        <p:pic>
          <p:nvPicPr>
            <p:cNvPr id="231" name="logo.png" descr="logo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21782" t="14851" r="18774" b="15798"/>
            <a:stretch>
              <a:fillRect/>
            </a:stretch>
          </p:blipFill>
          <p:spPr>
            <a:xfrm>
              <a:off x="63992" y="43965"/>
              <a:ext cx="240507" cy="280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566"/>
                  </a:lnTo>
                  <a:lnTo>
                    <a:pt x="0" y="5133"/>
                  </a:lnTo>
                  <a:lnTo>
                    <a:pt x="5739" y="5133"/>
                  </a:lnTo>
                  <a:lnTo>
                    <a:pt x="11442" y="5133"/>
                  </a:lnTo>
                  <a:lnTo>
                    <a:pt x="13509" y="6905"/>
                  </a:lnTo>
                  <a:lnTo>
                    <a:pt x="15576" y="8677"/>
                  </a:lnTo>
                  <a:lnTo>
                    <a:pt x="15576" y="12557"/>
                  </a:lnTo>
                  <a:lnTo>
                    <a:pt x="15541" y="16406"/>
                  </a:lnTo>
                  <a:lnTo>
                    <a:pt x="10800" y="16406"/>
                  </a:lnTo>
                  <a:lnTo>
                    <a:pt x="6059" y="16406"/>
                  </a:lnTo>
                  <a:lnTo>
                    <a:pt x="6024" y="13534"/>
                  </a:lnTo>
                  <a:lnTo>
                    <a:pt x="5988" y="10693"/>
                  </a:lnTo>
                  <a:lnTo>
                    <a:pt x="2994" y="10693"/>
                  </a:lnTo>
                  <a:lnTo>
                    <a:pt x="0" y="10693"/>
                  </a:lnTo>
                  <a:lnTo>
                    <a:pt x="0" y="13595"/>
                  </a:lnTo>
                  <a:lnTo>
                    <a:pt x="0" y="16498"/>
                  </a:lnTo>
                  <a:lnTo>
                    <a:pt x="2958" y="19034"/>
                  </a:lnTo>
                  <a:lnTo>
                    <a:pt x="5917" y="21600"/>
                  </a:lnTo>
                  <a:lnTo>
                    <a:pt x="15541" y="21600"/>
                  </a:lnTo>
                  <a:lnTo>
                    <a:pt x="18570" y="19003"/>
                  </a:lnTo>
                  <a:lnTo>
                    <a:pt x="21600" y="16406"/>
                  </a:lnTo>
                  <a:lnTo>
                    <a:pt x="21600" y="11457"/>
                  </a:lnTo>
                  <a:lnTo>
                    <a:pt x="21600" y="6538"/>
                  </a:lnTo>
                  <a:lnTo>
                    <a:pt x="17786" y="3269"/>
                  </a:lnTo>
                  <a:lnTo>
                    <a:pt x="13972" y="0"/>
                  </a:lnTo>
                  <a:lnTo>
                    <a:pt x="6986" y="0"/>
                  </a:lnTo>
                  <a:lnTo>
                    <a:pt x="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pic>
        <p:nvPicPr>
          <p:cNvPr id="23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05654" y="3910252"/>
            <a:ext cx="716361" cy="716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215014" y="3910252"/>
            <a:ext cx="713972" cy="716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Image" descr="Imag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721985" y="3971782"/>
            <a:ext cx="593300" cy="593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D28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142;p26"/>
          <p:cNvSpPr/>
          <p:nvPr/>
        </p:nvSpPr>
        <p:spPr>
          <a:xfrm>
            <a:off x="6885420" y="220764"/>
            <a:ext cx="2258580" cy="329581"/>
          </a:xfrm>
          <a:prstGeom prst="rect">
            <a:avLst/>
          </a:prstGeom>
          <a:solidFill>
            <a:srgbClr val="F9FCF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38" name="Google Shape;143;p26"/>
          <p:cNvSpPr txBox="1"/>
          <p:nvPr/>
        </p:nvSpPr>
        <p:spPr>
          <a:xfrm>
            <a:off x="398691" y="458547"/>
            <a:ext cx="6335270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2998"/>
              </a:lnSpc>
              <a:defRPr b="1" i="1" sz="4500">
                <a:solidFill>
                  <a:srgbClr val="FF8A25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Краткое описание</a:t>
            </a:r>
          </a:p>
        </p:txBody>
      </p:sp>
      <p:sp>
        <p:nvSpPr>
          <p:cNvPr id="239" name="Google Shape;144;p26"/>
          <p:cNvSpPr txBox="1"/>
          <p:nvPr/>
        </p:nvSpPr>
        <p:spPr>
          <a:xfrm>
            <a:off x="6931110" y="201404"/>
            <a:ext cx="216720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114009"/>
              </a:lnSpc>
              <a:defRPr sz="2100">
                <a:solidFill>
                  <a:srgbClr val="1D2839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QCODE 2.01</a:t>
            </a:r>
          </a:p>
        </p:txBody>
      </p:sp>
      <p:pic>
        <p:nvPicPr>
          <p:cNvPr id="240" name="Google Shape;145;p26" descr="Google Shape;145;p26"/>
          <p:cNvPicPr>
            <a:picLocks noChangeAspect="1"/>
          </p:cNvPicPr>
          <p:nvPr/>
        </p:nvPicPr>
        <p:blipFill>
          <a:blip r:embed="rId2">
            <a:alphaModFix amt="10000"/>
            <a:extLst/>
          </a:blip>
          <a:srcRect l="49482" t="0" r="1460" b="19138"/>
          <a:stretch>
            <a:fillRect/>
          </a:stretch>
        </p:blipFill>
        <p:spPr>
          <a:xfrm>
            <a:off x="-56851" y="725450"/>
            <a:ext cx="2423076" cy="4329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Google Shape;147;p26" descr="Google Shape;147;p26"/>
          <p:cNvPicPr>
            <a:picLocks noChangeAspect="1"/>
          </p:cNvPicPr>
          <p:nvPr/>
        </p:nvPicPr>
        <p:blipFill>
          <a:blip r:embed="rId3">
            <a:extLst/>
          </a:blip>
          <a:srcRect l="0" t="0" r="1457" b="19138"/>
          <a:stretch>
            <a:fillRect/>
          </a:stretch>
        </p:blipFill>
        <p:spPr>
          <a:xfrm>
            <a:off x="8110625" y="4188800"/>
            <a:ext cx="695151" cy="716276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Google Shape;148;p26"/>
          <p:cNvSpPr txBox="1"/>
          <p:nvPr>
            <p:ph type="sldNum" sz="quarter" idx="2"/>
          </p:nvPr>
        </p:nvSpPr>
        <p:spPr>
          <a:xfrm>
            <a:off x="8891957" y="4808651"/>
            <a:ext cx="168493" cy="2354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 sz="12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43" name="Этот проект нацелен на создание приложения для легкого и быстрого обмена файлами и коммуникации между учеником и учителем…"/>
          <p:cNvSpPr txBox="1"/>
          <p:nvPr/>
        </p:nvSpPr>
        <p:spPr>
          <a:xfrm>
            <a:off x="353180" y="1303626"/>
            <a:ext cx="5654317" cy="352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Этот проект нацелен на создание приложения для легкого и быстрого </a:t>
            </a:r>
            <a:r>
              <a:rPr>
                <a:solidFill>
                  <a:srgbClr val="FF9300"/>
                </a:solidFill>
              </a:rPr>
              <a:t>обмена файлами</a:t>
            </a:r>
            <a:r>
              <a:t> и </a:t>
            </a:r>
            <a:r>
              <a:rPr>
                <a:solidFill>
                  <a:srgbClr val="FF9300"/>
                </a:solidFill>
              </a:rPr>
              <a:t>коммуникации</a:t>
            </a:r>
            <a:r>
              <a:t> между учеником и учителем</a:t>
            </a:r>
          </a:p>
          <a:p>
            <a:pPr>
              <a:defRPr sz="20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Прототип был изготовлен на языке программирования </a:t>
            </a:r>
            <a:r>
              <a:rPr>
                <a:solidFill>
                  <a:srgbClr val="FF9300"/>
                </a:solidFill>
              </a:rPr>
              <a:t>Swift</a:t>
            </a:r>
            <a:r>
              <a:t> [4] база данных основана на Google </a:t>
            </a:r>
            <a:r>
              <a:rPr>
                <a:solidFill>
                  <a:srgbClr val="FF9300"/>
                </a:solidFill>
              </a:rPr>
              <a:t>Firebase</a:t>
            </a:r>
            <a:r>
              <a:t> [5] (в случае успеха прототипа, приложение будет переписано на языке программирования </a:t>
            </a:r>
            <a:r>
              <a:rPr>
                <a:solidFill>
                  <a:srgbClr val="76D6FF"/>
                </a:solidFill>
              </a:rPr>
              <a:t>Flutter</a:t>
            </a:r>
            <a:r>
              <a:t> [6] с Firebase).</a:t>
            </a:r>
          </a:p>
        </p:txBody>
      </p:sp>
      <p:pic>
        <p:nvPicPr>
          <p:cNvPr id="244" name="Simulator Screen Shot - iPhone 11 Pro Max - 2020-05-04 at 12.43.09.png" descr="Simulator Screen Shot - iPhone 11 Pro Max - 2020-05-04 at 12.43.0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61363" y="1256498"/>
            <a:ext cx="1509537" cy="32670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iPhoneX-Portrait-1x.png" descr="iPhoneX-Portrait-1x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07645" y="1108974"/>
            <a:ext cx="1816973" cy="356206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8" name="Group"/>
          <p:cNvGrpSpPr/>
          <p:nvPr/>
        </p:nvGrpSpPr>
        <p:grpSpPr>
          <a:xfrm>
            <a:off x="6510431" y="176004"/>
            <a:ext cx="419101" cy="419101"/>
            <a:chOff x="-25400" y="-25400"/>
            <a:chExt cx="419100" cy="419100"/>
          </a:xfrm>
        </p:grpSpPr>
        <p:pic>
          <p:nvPicPr>
            <p:cNvPr id="246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25400" y="-25400"/>
              <a:ext cx="419100" cy="419100"/>
            </a:xfrm>
            <a:prstGeom prst="rect">
              <a:avLst/>
            </a:prstGeom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</p:spPr>
        </p:pic>
        <p:pic>
          <p:nvPicPr>
            <p:cNvPr id="247" name="logo.png" descr="logo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21782" t="14851" r="18774" b="15798"/>
            <a:stretch>
              <a:fillRect/>
            </a:stretch>
          </p:blipFill>
          <p:spPr>
            <a:xfrm>
              <a:off x="63992" y="43965"/>
              <a:ext cx="240507" cy="280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566"/>
                  </a:lnTo>
                  <a:lnTo>
                    <a:pt x="0" y="5133"/>
                  </a:lnTo>
                  <a:lnTo>
                    <a:pt x="5739" y="5133"/>
                  </a:lnTo>
                  <a:lnTo>
                    <a:pt x="11442" y="5133"/>
                  </a:lnTo>
                  <a:lnTo>
                    <a:pt x="13509" y="6905"/>
                  </a:lnTo>
                  <a:lnTo>
                    <a:pt x="15576" y="8677"/>
                  </a:lnTo>
                  <a:lnTo>
                    <a:pt x="15576" y="12557"/>
                  </a:lnTo>
                  <a:lnTo>
                    <a:pt x="15541" y="16406"/>
                  </a:lnTo>
                  <a:lnTo>
                    <a:pt x="10800" y="16406"/>
                  </a:lnTo>
                  <a:lnTo>
                    <a:pt x="6059" y="16406"/>
                  </a:lnTo>
                  <a:lnTo>
                    <a:pt x="6024" y="13534"/>
                  </a:lnTo>
                  <a:lnTo>
                    <a:pt x="5988" y="10693"/>
                  </a:lnTo>
                  <a:lnTo>
                    <a:pt x="2994" y="10693"/>
                  </a:lnTo>
                  <a:lnTo>
                    <a:pt x="0" y="10693"/>
                  </a:lnTo>
                  <a:lnTo>
                    <a:pt x="0" y="13595"/>
                  </a:lnTo>
                  <a:lnTo>
                    <a:pt x="0" y="16498"/>
                  </a:lnTo>
                  <a:lnTo>
                    <a:pt x="2958" y="19034"/>
                  </a:lnTo>
                  <a:lnTo>
                    <a:pt x="5917" y="21600"/>
                  </a:lnTo>
                  <a:lnTo>
                    <a:pt x="15541" y="21600"/>
                  </a:lnTo>
                  <a:lnTo>
                    <a:pt x="18570" y="19003"/>
                  </a:lnTo>
                  <a:lnTo>
                    <a:pt x="21600" y="16406"/>
                  </a:lnTo>
                  <a:lnTo>
                    <a:pt x="21600" y="11457"/>
                  </a:lnTo>
                  <a:lnTo>
                    <a:pt x="21600" y="6538"/>
                  </a:lnTo>
                  <a:lnTo>
                    <a:pt x="17786" y="3269"/>
                  </a:lnTo>
                  <a:lnTo>
                    <a:pt x="13972" y="0"/>
                  </a:lnTo>
                  <a:lnTo>
                    <a:pt x="6986" y="0"/>
                  </a:lnTo>
                  <a:lnTo>
                    <a:pt x="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r" isContent="1" isInverted="0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D28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142;p26"/>
          <p:cNvSpPr/>
          <p:nvPr/>
        </p:nvSpPr>
        <p:spPr>
          <a:xfrm>
            <a:off x="6885420" y="220764"/>
            <a:ext cx="2258580" cy="329581"/>
          </a:xfrm>
          <a:prstGeom prst="rect">
            <a:avLst/>
          </a:prstGeom>
          <a:solidFill>
            <a:srgbClr val="F9FCF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51" name="Google Shape;144;p26"/>
          <p:cNvSpPr txBox="1"/>
          <p:nvPr/>
        </p:nvSpPr>
        <p:spPr>
          <a:xfrm>
            <a:off x="6931110" y="201404"/>
            <a:ext cx="216720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114009"/>
              </a:lnSpc>
              <a:defRPr sz="2100">
                <a:solidFill>
                  <a:srgbClr val="1D2839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QCODE 2.01</a:t>
            </a:r>
          </a:p>
        </p:txBody>
      </p:sp>
      <p:pic>
        <p:nvPicPr>
          <p:cNvPr id="252" name="Google Shape;145;p26" descr="Google Shape;145;p26"/>
          <p:cNvPicPr>
            <a:picLocks noChangeAspect="1"/>
          </p:cNvPicPr>
          <p:nvPr/>
        </p:nvPicPr>
        <p:blipFill>
          <a:blip r:embed="rId2">
            <a:alphaModFix amt="10000"/>
            <a:extLst/>
          </a:blip>
          <a:srcRect l="49482" t="0" r="1460" b="19138"/>
          <a:stretch>
            <a:fillRect/>
          </a:stretch>
        </p:blipFill>
        <p:spPr>
          <a:xfrm>
            <a:off x="101611" y="725450"/>
            <a:ext cx="2423076" cy="4329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Google Shape;147;p26" descr="Google Shape;147;p26"/>
          <p:cNvPicPr>
            <a:picLocks noChangeAspect="1"/>
          </p:cNvPicPr>
          <p:nvPr/>
        </p:nvPicPr>
        <p:blipFill>
          <a:blip r:embed="rId3">
            <a:extLst/>
          </a:blip>
          <a:srcRect l="0" t="0" r="1457" b="19138"/>
          <a:stretch>
            <a:fillRect/>
          </a:stretch>
        </p:blipFill>
        <p:spPr>
          <a:xfrm>
            <a:off x="8110625" y="4188800"/>
            <a:ext cx="695151" cy="716276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Google Shape;148;p26"/>
          <p:cNvSpPr txBox="1"/>
          <p:nvPr>
            <p:ph type="sldNum" sz="quarter" idx="2"/>
          </p:nvPr>
        </p:nvSpPr>
        <p:spPr>
          <a:xfrm>
            <a:off x="8891957" y="4808651"/>
            <a:ext cx="168493" cy="2354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 sz="12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55" name="Выбор задачи"/>
          <p:cNvSpPr txBox="1"/>
          <p:nvPr/>
        </p:nvSpPr>
        <p:spPr>
          <a:xfrm>
            <a:off x="711941" y="1069700"/>
            <a:ext cx="1411199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Выбор задачи</a:t>
            </a:r>
          </a:p>
        </p:txBody>
      </p:sp>
      <p:pic>
        <p:nvPicPr>
          <p:cNvPr id="256" name="Simulator Screen Shot - iPhone 11 Pro Max - 2020-05-04 at 12.43.09.png" descr="Simulator Screen Shot - iPhone 11 Pro Max - 2020-05-04 at 12.43.0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8304" y="1522371"/>
            <a:ext cx="1509537" cy="32670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iPhoneX-Portrait-1x.png" descr="iPhoneX-Portrait-1x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4586" y="1374846"/>
            <a:ext cx="1816973" cy="356206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0" name="Group"/>
          <p:cNvGrpSpPr/>
          <p:nvPr/>
        </p:nvGrpSpPr>
        <p:grpSpPr>
          <a:xfrm>
            <a:off x="6510431" y="176004"/>
            <a:ext cx="419101" cy="419101"/>
            <a:chOff x="-25400" y="-25400"/>
            <a:chExt cx="419100" cy="419100"/>
          </a:xfrm>
        </p:grpSpPr>
        <p:pic>
          <p:nvPicPr>
            <p:cNvPr id="258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25400" y="-25400"/>
              <a:ext cx="419100" cy="419100"/>
            </a:xfrm>
            <a:prstGeom prst="rect">
              <a:avLst/>
            </a:prstGeom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</p:spPr>
        </p:pic>
        <p:pic>
          <p:nvPicPr>
            <p:cNvPr id="259" name="logo.png" descr="logo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21782" t="14851" r="18774" b="15798"/>
            <a:stretch>
              <a:fillRect/>
            </a:stretch>
          </p:blipFill>
          <p:spPr>
            <a:xfrm>
              <a:off x="63992" y="43965"/>
              <a:ext cx="240507" cy="280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566"/>
                  </a:lnTo>
                  <a:lnTo>
                    <a:pt x="0" y="5133"/>
                  </a:lnTo>
                  <a:lnTo>
                    <a:pt x="5739" y="5133"/>
                  </a:lnTo>
                  <a:lnTo>
                    <a:pt x="11442" y="5133"/>
                  </a:lnTo>
                  <a:lnTo>
                    <a:pt x="13509" y="6905"/>
                  </a:lnTo>
                  <a:lnTo>
                    <a:pt x="15576" y="8677"/>
                  </a:lnTo>
                  <a:lnTo>
                    <a:pt x="15576" y="12557"/>
                  </a:lnTo>
                  <a:lnTo>
                    <a:pt x="15541" y="16406"/>
                  </a:lnTo>
                  <a:lnTo>
                    <a:pt x="10800" y="16406"/>
                  </a:lnTo>
                  <a:lnTo>
                    <a:pt x="6059" y="16406"/>
                  </a:lnTo>
                  <a:lnTo>
                    <a:pt x="6024" y="13534"/>
                  </a:lnTo>
                  <a:lnTo>
                    <a:pt x="5988" y="10693"/>
                  </a:lnTo>
                  <a:lnTo>
                    <a:pt x="2994" y="10693"/>
                  </a:lnTo>
                  <a:lnTo>
                    <a:pt x="0" y="10693"/>
                  </a:lnTo>
                  <a:lnTo>
                    <a:pt x="0" y="13595"/>
                  </a:lnTo>
                  <a:lnTo>
                    <a:pt x="0" y="16498"/>
                  </a:lnTo>
                  <a:lnTo>
                    <a:pt x="2958" y="19034"/>
                  </a:lnTo>
                  <a:lnTo>
                    <a:pt x="5917" y="21600"/>
                  </a:lnTo>
                  <a:lnTo>
                    <a:pt x="15541" y="21600"/>
                  </a:lnTo>
                  <a:lnTo>
                    <a:pt x="18570" y="19003"/>
                  </a:lnTo>
                  <a:lnTo>
                    <a:pt x="21600" y="16406"/>
                  </a:lnTo>
                  <a:lnTo>
                    <a:pt x="21600" y="11457"/>
                  </a:lnTo>
                  <a:lnTo>
                    <a:pt x="21600" y="6538"/>
                  </a:lnTo>
                  <a:lnTo>
                    <a:pt x="17786" y="3269"/>
                  </a:lnTo>
                  <a:lnTo>
                    <a:pt x="13972" y="0"/>
                  </a:lnTo>
                  <a:lnTo>
                    <a:pt x="6986" y="0"/>
                  </a:lnTo>
                  <a:lnTo>
                    <a:pt x="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261" name="Отправка документа"/>
          <p:cNvSpPr txBox="1"/>
          <p:nvPr/>
        </p:nvSpPr>
        <p:spPr>
          <a:xfrm>
            <a:off x="2951206" y="1069700"/>
            <a:ext cx="2048852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Отправка документа</a:t>
            </a:r>
          </a:p>
        </p:txBody>
      </p:sp>
      <p:pic>
        <p:nvPicPr>
          <p:cNvPr id="262" name="Simulator Screen Shot - iPhone 11 Pro Max - 2020-05-04 at 12.43.57.png" descr="Simulator Screen Shot - iPhone 11 Pro Max - 2020-05-04 at 12.43.57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362515" y="1522371"/>
            <a:ext cx="1509536" cy="32670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iPhoneX-Portrait-1x.png" descr="iPhoneX-Portrait-1x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08797" y="1374846"/>
            <a:ext cx="1816973" cy="3562065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Google Shape;143;p26"/>
          <p:cNvSpPr txBox="1"/>
          <p:nvPr/>
        </p:nvSpPr>
        <p:spPr>
          <a:xfrm>
            <a:off x="398691" y="458547"/>
            <a:ext cx="6335270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2998"/>
              </a:lnSpc>
              <a:defRPr b="1" i="1" sz="4500">
                <a:solidFill>
                  <a:srgbClr val="FF8A25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Вкладка “Задачи”</a:t>
            </a:r>
          </a:p>
        </p:txBody>
      </p:sp>
      <p:pic>
        <p:nvPicPr>
          <p:cNvPr id="265" name="Simulator Screen Shot - iPhone 11 Pro Max - 2020-05-04 at 12.44.02.png" descr="Simulator Screen Shot - iPhone 11 Pro Max - 2020-05-04 at 12.44.02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166725" y="1522371"/>
            <a:ext cx="1509537" cy="32670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iPhoneX-Portrait-1x.png" descr="iPhoneX-Portrait-1x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13007" y="1374846"/>
            <a:ext cx="1816973" cy="3562065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Этот экран предназначен для получения и сдачи учеником домашнего задания…"/>
          <p:cNvSpPr txBox="1"/>
          <p:nvPr/>
        </p:nvSpPr>
        <p:spPr>
          <a:xfrm>
            <a:off x="5970936" y="1668779"/>
            <a:ext cx="2904687" cy="260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Этот экран предназначен для получения и сдачи учеником домашнего задания</a:t>
            </a:r>
          </a:p>
          <a:p>
            <a:pPr>
              <a:defRPr sz="16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  <a:p>
            <a:pPr>
              <a:defRPr sz="16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После выбора задачи, ученик может отправить фотографию своего решения сервер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14:prism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D28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142;p26"/>
          <p:cNvSpPr/>
          <p:nvPr/>
        </p:nvSpPr>
        <p:spPr>
          <a:xfrm>
            <a:off x="6885420" y="220764"/>
            <a:ext cx="2258580" cy="329581"/>
          </a:xfrm>
          <a:prstGeom prst="rect">
            <a:avLst/>
          </a:prstGeom>
          <a:solidFill>
            <a:srgbClr val="F9FCF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70" name="Google Shape;144;p26"/>
          <p:cNvSpPr txBox="1"/>
          <p:nvPr/>
        </p:nvSpPr>
        <p:spPr>
          <a:xfrm>
            <a:off x="6931110" y="201404"/>
            <a:ext cx="216720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114009"/>
              </a:lnSpc>
              <a:defRPr sz="2100">
                <a:solidFill>
                  <a:srgbClr val="1D2839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QCODE 2.01</a:t>
            </a:r>
          </a:p>
        </p:txBody>
      </p:sp>
      <p:pic>
        <p:nvPicPr>
          <p:cNvPr id="271" name="Google Shape;145;p26" descr="Google Shape;145;p26"/>
          <p:cNvPicPr>
            <a:picLocks noChangeAspect="1"/>
          </p:cNvPicPr>
          <p:nvPr/>
        </p:nvPicPr>
        <p:blipFill>
          <a:blip r:embed="rId2">
            <a:alphaModFix amt="10000"/>
            <a:extLst/>
          </a:blip>
          <a:srcRect l="49482" t="0" r="1460" b="19138"/>
          <a:stretch>
            <a:fillRect/>
          </a:stretch>
        </p:blipFill>
        <p:spPr>
          <a:xfrm>
            <a:off x="101611" y="725450"/>
            <a:ext cx="2423076" cy="4329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Google Shape;147;p26" descr="Google Shape;147;p26"/>
          <p:cNvPicPr>
            <a:picLocks noChangeAspect="1"/>
          </p:cNvPicPr>
          <p:nvPr/>
        </p:nvPicPr>
        <p:blipFill>
          <a:blip r:embed="rId3">
            <a:extLst/>
          </a:blip>
          <a:srcRect l="0" t="0" r="1457" b="19138"/>
          <a:stretch>
            <a:fillRect/>
          </a:stretch>
        </p:blipFill>
        <p:spPr>
          <a:xfrm>
            <a:off x="8110625" y="4188800"/>
            <a:ext cx="695151" cy="716276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Google Shape;148;p26"/>
          <p:cNvSpPr txBox="1"/>
          <p:nvPr>
            <p:ph type="sldNum" sz="quarter" idx="2"/>
          </p:nvPr>
        </p:nvSpPr>
        <p:spPr>
          <a:xfrm>
            <a:off x="8891957" y="4808651"/>
            <a:ext cx="168493" cy="2354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 sz="12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74" name="Выбор урока"/>
          <p:cNvSpPr txBox="1"/>
          <p:nvPr/>
        </p:nvSpPr>
        <p:spPr>
          <a:xfrm>
            <a:off x="773758" y="1239988"/>
            <a:ext cx="216720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Выбор урока</a:t>
            </a:r>
          </a:p>
        </p:txBody>
      </p:sp>
      <p:grpSp>
        <p:nvGrpSpPr>
          <p:cNvPr id="277" name="Group"/>
          <p:cNvGrpSpPr/>
          <p:nvPr/>
        </p:nvGrpSpPr>
        <p:grpSpPr>
          <a:xfrm>
            <a:off x="404586" y="1544180"/>
            <a:ext cx="1816973" cy="3562064"/>
            <a:chOff x="0" y="0"/>
            <a:chExt cx="1816972" cy="3562063"/>
          </a:xfrm>
        </p:grpSpPr>
        <p:pic>
          <p:nvPicPr>
            <p:cNvPr id="275" name="Simulator Screen Shot - iPhone 11 Pro Max - 2020-05-04 at 12.43.12.png" descr="Simulator Screen Shot - iPhone 11 Pro Max - 2020-05-04 at 12.43.12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53718" y="147524"/>
              <a:ext cx="1509536" cy="32670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6" name="iPhoneX-Portrait-1x.png" descr="iPhoneX-Portrait-1x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816973" cy="35620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80" name="Group"/>
          <p:cNvGrpSpPr/>
          <p:nvPr/>
        </p:nvGrpSpPr>
        <p:grpSpPr>
          <a:xfrm>
            <a:off x="6510431" y="176004"/>
            <a:ext cx="419101" cy="419101"/>
            <a:chOff x="-25400" y="-25400"/>
            <a:chExt cx="419100" cy="419100"/>
          </a:xfrm>
        </p:grpSpPr>
        <p:pic>
          <p:nvPicPr>
            <p:cNvPr id="278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25400" y="-25400"/>
              <a:ext cx="419100" cy="419100"/>
            </a:xfrm>
            <a:prstGeom prst="rect">
              <a:avLst/>
            </a:prstGeom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</p:spPr>
        </p:pic>
        <p:pic>
          <p:nvPicPr>
            <p:cNvPr id="279" name="logo.png" descr="logo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21782" t="14851" r="18774" b="15798"/>
            <a:stretch>
              <a:fillRect/>
            </a:stretch>
          </p:blipFill>
          <p:spPr>
            <a:xfrm>
              <a:off x="63992" y="43965"/>
              <a:ext cx="240507" cy="280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566"/>
                  </a:lnTo>
                  <a:lnTo>
                    <a:pt x="0" y="5133"/>
                  </a:lnTo>
                  <a:lnTo>
                    <a:pt x="5739" y="5133"/>
                  </a:lnTo>
                  <a:lnTo>
                    <a:pt x="11442" y="5133"/>
                  </a:lnTo>
                  <a:lnTo>
                    <a:pt x="13509" y="6905"/>
                  </a:lnTo>
                  <a:lnTo>
                    <a:pt x="15576" y="8677"/>
                  </a:lnTo>
                  <a:lnTo>
                    <a:pt x="15576" y="12557"/>
                  </a:lnTo>
                  <a:lnTo>
                    <a:pt x="15541" y="16406"/>
                  </a:lnTo>
                  <a:lnTo>
                    <a:pt x="10800" y="16406"/>
                  </a:lnTo>
                  <a:lnTo>
                    <a:pt x="6059" y="16406"/>
                  </a:lnTo>
                  <a:lnTo>
                    <a:pt x="6024" y="13534"/>
                  </a:lnTo>
                  <a:lnTo>
                    <a:pt x="5988" y="10693"/>
                  </a:lnTo>
                  <a:lnTo>
                    <a:pt x="2994" y="10693"/>
                  </a:lnTo>
                  <a:lnTo>
                    <a:pt x="0" y="10693"/>
                  </a:lnTo>
                  <a:lnTo>
                    <a:pt x="0" y="13595"/>
                  </a:lnTo>
                  <a:lnTo>
                    <a:pt x="0" y="16498"/>
                  </a:lnTo>
                  <a:lnTo>
                    <a:pt x="2958" y="19034"/>
                  </a:lnTo>
                  <a:lnTo>
                    <a:pt x="5917" y="21600"/>
                  </a:lnTo>
                  <a:lnTo>
                    <a:pt x="15541" y="21600"/>
                  </a:lnTo>
                  <a:lnTo>
                    <a:pt x="18570" y="19003"/>
                  </a:lnTo>
                  <a:lnTo>
                    <a:pt x="21600" y="16406"/>
                  </a:lnTo>
                  <a:lnTo>
                    <a:pt x="21600" y="11457"/>
                  </a:lnTo>
                  <a:lnTo>
                    <a:pt x="21600" y="6538"/>
                  </a:lnTo>
                  <a:lnTo>
                    <a:pt x="17786" y="3269"/>
                  </a:lnTo>
                  <a:lnTo>
                    <a:pt x="13972" y="0"/>
                  </a:lnTo>
                  <a:lnTo>
                    <a:pt x="6986" y="0"/>
                  </a:lnTo>
                  <a:lnTo>
                    <a:pt x="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281" name="Просмотр документа"/>
          <p:cNvSpPr txBox="1"/>
          <p:nvPr/>
        </p:nvSpPr>
        <p:spPr>
          <a:xfrm>
            <a:off x="2817064" y="1239988"/>
            <a:ext cx="2773246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Просмотр документа</a:t>
            </a:r>
          </a:p>
        </p:txBody>
      </p:sp>
      <p:pic>
        <p:nvPicPr>
          <p:cNvPr id="282" name="Simulator Screen Shot - iPhone 11 Pro Max - 2020-05-04 at 12.43.19.png" descr="Simulator Screen Shot - iPhone 11 Pro Max - 2020-05-04 at 12.43.19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369219" y="1705304"/>
            <a:ext cx="1509537" cy="32670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iPhoneX-Portrait-1x.png" descr="iPhoneX-Portrait-1x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15501" y="1557779"/>
            <a:ext cx="1816973" cy="35620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Simulator Screen Shot - iPhone 11 Pro Max - 2020-05-04 at 12.43.28.png" descr="Simulator Screen Shot - iPhone 11 Pro Max - 2020-05-04 at 12.43.28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183933" y="1705304"/>
            <a:ext cx="1509537" cy="32670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iPhoneX-Portrait-1x.png" descr="iPhoneX-Portrait-1x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30215" y="1557779"/>
            <a:ext cx="1816973" cy="3562065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Google Shape;143;p26"/>
          <p:cNvSpPr txBox="1"/>
          <p:nvPr/>
        </p:nvSpPr>
        <p:spPr>
          <a:xfrm>
            <a:off x="398691" y="458547"/>
            <a:ext cx="6335270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2998"/>
              </a:lnSpc>
              <a:defRPr b="1" i="1" sz="4500">
                <a:solidFill>
                  <a:srgbClr val="FF8A25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Вкладка “Dig”</a:t>
            </a:r>
          </a:p>
        </p:txBody>
      </p:sp>
      <p:sp>
        <p:nvSpPr>
          <p:cNvPr id="287" name="Этот экран предназначен для получения учебной информации (презентаций, ссылок, документов)…"/>
          <p:cNvSpPr txBox="1"/>
          <p:nvPr/>
        </p:nvSpPr>
        <p:spPr>
          <a:xfrm>
            <a:off x="5994690" y="1525858"/>
            <a:ext cx="3028436" cy="232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Этот экран предназначен для получения учебной информации (презентаций, ссылок, документов)</a:t>
            </a:r>
          </a:p>
          <a:p>
            <a:pPr>
              <a:defRPr sz="16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  <a:p>
            <a:pPr>
              <a:defRPr sz="16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Документы могут быть отправлены учителем на сервер и открыты учеником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D28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142;p26"/>
          <p:cNvSpPr/>
          <p:nvPr/>
        </p:nvSpPr>
        <p:spPr>
          <a:xfrm>
            <a:off x="6885420" y="220764"/>
            <a:ext cx="2258580" cy="329581"/>
          </a:xfrm>
          <a:prstGeom prst="rect">
            <a:avLst/>
          </a:prstGeom>
          <a:solidFill>
            <a:srgbClr val="F9FCF7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90" name="Google Shape;143;p26"/>
          <p:cNvSpPr txBox="1"/>
          <p:nvPr/>
        </p:nvSpPr>
        <p:spPr>
          <a:xfrm>
            <a:off x="398691" y="458547"/>
            <a:ext cx="6335270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2998"/>
              </a:lnSpc>
              <a:defRPr b="1" i="1" sz="4500">
                <a:solidFill>
                  <a:srgbClr val="FF8A25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База данных</a:t>
            </a:r>
          </a:p>
        </p:txBody>
      </p:sp>
      <p:sp>
        <p:nvSpPr>
          <p:cNvPr id="291" name="Google Shape;144;p26"/>
          <p:cNvSpPr txBox="1"/>
          <p:nvPr/>
        </p:nvSpPr>
        <p:spPr>
          <a:xfrm>
            <a:off x="6931110" y="201404"/>
            <a:ext cx="216720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114009"/>
              </a:lnSpc>
              <a:defRPr sz="2100">
                <a:solidFill>
                  <a:srgbClr val="1D2839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QCODE 2.01</a:t>
            </a:r>
          </a:p>
        </p:txBody>
      </p:sp>
      <p:pic>
        <p:nvPicPr>
          <p:cNvPr id="292" name="Google Shape;145;p26" descr="Google Shape;145;p26"/>
          <p:cNvPicPr>
            <a:picLocks noChangeAspect="1"/>
          </p:cNvPicPr>
          <p:nvPr/>
        </p:nvPicPr>
        <p:blipFill>
          <a:blip r:embed="rId2">
            <a:alphaModFix amt="10000"/>
            <a:extLst/>
          </a:blip>
          <a:srcRect l="49482" t="0" r="1460" b="19138"/>
          <a:stretch>
            <a:fillRect/>
          </a:stretch>
        </p:blipFill>
        <p:spPr>
          <a:xfrm>
            <a:off x="-56851" y="725450"/>
            <a:ext cx="2423076" cy="4329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Google Shape;147;p26" descr="Google Shape;147;p26"/>
          <p:cNvPicPr>
            <a:picLocks noChangeAspect="1"/>
          </p:cNvPicPr>
          <p:nvPr/>
        </p:nvPicPr>
        <p:blipFill>
          <a:blip r:embed="rId3">
            <a:extLst/>
          </a:blip>
          <a:srcRect l="0" t="0" r="1457" b="19138"/>
          <a:stretch>
            <a:fillRect/>
          </a:stretch>
        </p:blipFill>
        <p:spPr>
          <a:xfrm>
            <a:off x="8110625" y="4188800"/>
            <a:ext cx="695151" cy="716276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Google Shape;148;p26"/>
          <p:cNvSpPr txBox="1"/>
          <p:nvPr>
            <p:ph type="sldNum" sz="quarter" idx="2"/>
          </p:nvPr>
        </p:nvSpPr>
        <p:spPr>
          <a:xfrm>
            <a:off x="8891957" y="4808651"/>
            <a:ext cx="168493" cy="2354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 sz="12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95" name="Для этого проекта было решено использовать Firebase по нескольким причинам:…"/>
          <p:cNvSpPr txBox="1"/>
          <p:nvPr/>
        </p:nvSpPr>
        <p:spPr>
          <a:xfrm>
            <a:off x="353180" y="1303626"/>
            <a:ext cx="5654317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Для этого проекта было решено использовать Firebase по нескольким причинам:</a:t>
            </a:r>
          </a:p>
          <a:p>
            <a:pPr marL="267368" indent="-267368">
              <a:buClr>
                <a:srgbClr val="FF9300"/>
              </a:buClr>
              <a:buSzPct val="100000"/>
              <a:buAutoNum type="arabicPeriod" startAt="1"/>
              <a:defRPr sz="1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Firebase берет на себя хранение и создание данных пользователей (логины, пароли)</a:t>
            </a:r>
          </a:p>
          <a:p>
            <a:pPr marL="267368" indent="-267368">
              <a:buClr>
                <a:srgbClr val="FF9300"/>
              </a:buClr>
              <a:buSzPct val="100000"/>
              <a:buAutoNum type="arabicPeriod" startAt="1"/>
              <a:defRPr sz="1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Имеется возможность работы со всеми существующими платформами мобильных телефонов</a:t>
            </a:r>
          </a:p>
          <a:p>
            <a:pPr marL="267368" indent="-267368">
              <a:buClr>
                <a:srgbClr val="FF9300"/>
              </a:buClr>
              <a:buSzPct val="100000"/>
              <a:buAutoNum type="arabicPeriod" startAt="1"/>
              <a:defRPr sz="15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Возможность хранить файлы и данные</a:t>
            </a:r>
          </a:p>
        </p:txBody>
      </p:sp>
      <p:pic>
        <p:nvPicPr>
          <p:cNvPr id="296" name="Simulator Screen Shot - iPhone 11 Pro Max - 2020-05-03 at 01.36.15.png" descr="Simulator Screen Shot - iPhone 11 Pro Max - 2020-05-03 at 01.36.1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61364" y="1256498"/>
            <a:ext cx="1509536" cy="32670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iPhoneX-Portrait-1x.png" descr="iPhoneX-Portrait-1x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07645" y="1108974"/>
            <a:ext cx="1816973" cy="356206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0" name="Group"/>
          <p:cNvGrpSpPr/>
          <p:nvPr/>
        </p:nvGrpSpPr>
        <p:grpSpPr>
          <a:xfrm>
            <a:off x="6510431" y="176004"/>
            <a:ext cx="419101" cy="419101"/>
            <a:chOff x="-25400" y="-25400"/>
            <a:chExt cx="419100" cy="419100"/>
          </a:xfrm>
        </p:grpSpPr>
        <p:pic>
          <p:nvPicPr>
            <p:cNvPr id="298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25400" y="-25400"/>
              <a:ext cx="419100" cy="419100"/>
            </a:xfrm>
            <a:prstGeom prst="rect">
              <a:avLst/>
            </a:prstGeom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</p:spPr>
        </p:pic>
        <p:pic>
          <p:nvPicPr>
            <p:cNvPr id="299" name="logo.png" descr="logo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21782" t="14851" r="18774" b="15798"/>
            <a:stretch>
              <a:fillRect/>
            </a:stretch>
          </p:blipFill>
          <p:spPr>
            <a:xfrm>
              <a:off x="63992" y="43965"/>
              <a:ext cx="240507" cy="280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566"/>
                  </a:lnTo>
                  <a:lnTo>
                    <a:pt x="0" y="5133"/>
                  </a:lnTo>
                  <a:lnTo>
                    <a:pt x="5739" y="5133"/>
                  </a:lnTo>
                  <a:lnTo>
                    <a:pt x="11442" y="5133"/>
                  </a:lnTo>
                  <a:lnTo>
                    <a:pt x="13509" y="6905"/>
                  </a:lnTo>
                  <a:lnTo>
                    <a:pt x="15576" y="8677"/>
                  </a:lnTo>
                  <a:lnTo>
                    <a:pt x="15576" y="12557"/>
                  </a:lnTo>
                  <a:lnTo>
                    <a:pt x="15541" y="16406"/>
                  </a:lnTo>
                  <a:lnTo>
                    <a:pt x="10800" y="16406"/>
                  </a:lnTo>
                  <a:lnTo>
                    <a:pt x="6059" y="16406"/>
                  </a:lnTo>
                  <a:lnTo>
                    <a:pt x="6024" y="13534"/>
                  </a:lnTo>
                  <a:lnTo>
                    <a:pt x="5988" y="10693"/>
                  </a:lnTo>
                  <a:lnTo>
                    <a:pt x="2994" y="10693"/>
                  </a:lnTo>
                  <a:lnTo>
                    <a:pt x="0" y="10693"/>
                  </a:lnTo>
                  <a:lnTo>
                    <a:pt x="0" y="13595"/>
                  </a:lnTo>
                  <a:lnTo>
                    <a:pt x="0" y="16498"/>
                  </a:lnTo>
                  <a:lnTo>
                    <a:pt x="2958" y="19034"/>
                  </a:lnTo>
                  <a:lnTo>
                    <a:pt x="5917" y="21600"/>
                  </a:lnTo>
                  <a:lnTo>
                    <a:pt x="15541" y="21600"/>
                  </a:lnTo>
                  <a:lnTo>
                    <a:pt x="18570" y="19003"/>
                  </a:lnTo>
                  <a:lnTo>
                    <a:pt x="21600" y="16406"/>
                  </a:lnTo>
                  <a:lnTo>
                    <a:pt x="21600" y="11457"/>
                  </a:lnTo>
                  <a:lnTo>
                    <a:pt x="21600" y="6538"/>
                  </a:lnTo>
                  <a:lnTo>
                    <a:pt x="17786" y="3269"/>
                  </a:lnTo>
                  <a:lnTo>
                    <a:pt x="13972" y="0"/>
                  </a:lnTo>
                  <a:lnTo>
                    <a:pt x="6986" y="0"/>
                  </a:lnTo>
                  <a:lnTo>
                    <a:pt x="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grpSp>
        <p:nvGrpSpPr>
          <p:cNvPr id="303" name="Group"/>
          <p:cNvGrpSpPr/>
          <p:nvPr/>
        </p:nvGrpSpPr>
        <p:grpSpPr>
          <a:xfrm>
            <a:off x="1955510" y="3243445"/>
            <a:ext cx="3221633" cy="1762224"/>
            <a:chOff x="0" y="0"/>
            <a:chExt cx="3221631" cy="1762223"/>
          </a:xfrm>
        </p:grpSpPr>
        <p:pic>
          <p:nvPicPr>
            <p:cNvPr id="301" name="Screen Shot 2020-05-04 at 04.32.12.png" descr="Screen Shot 2020-05-04 at 04.32.12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3141569" cy="17622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2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2377716" y="889822"/>
              <a:ext cx="843916" cy="8439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197;p31"/>
          <p:cNvSpPr/>
          <p:nvPr/>
        </p:nvSpPr>
        <p:spPr>
          <a:xfrm>
            <a:off x="-1251" y="-238"/>
            <a:ext cx="9146493" cy="5143965"/>
          </a:xfrm>
          <a:prstGeom prst="rect">
            <a:avLst/>
          </a:prstGeom>
          <a:solidFill>
            <a:srgbClr val="1D2839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306" name="Google Shape;199;p31" descr="Google Shape;199;p31"/>
          <p:cNvPicPr>
            <a:picLocks noChangeAspect="1"/>
          </p:cNvPicPr>
          <p:nvPr/>
        </p:nvPicPr>
        <p:blipFill>
          <a:blip r:embed="rId3">
            <a:alphaModFix amt="9999"/>
            <a:extLst/>
          </a:blip>
          <a:srcRect l="49483" t="0" r="1460" b="19142"/>
          <a:stretch>
            <a:fillRect/>
          </a:stretch>
        </p:blipFill>
        <p:spPr>
          <a:xfrm>
            <a:off x="-209251" y="573050"/>
            <a:ext cx="2423076" cy="4329299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Google Shape;200;p31"/>
          <p:cNvSpPr txBox="1"/>
          <p:nvPr/>
        </p:nvSpPr>
        <p:spPr>
          <a:xfrm>
            <a:off x="216799" y="1403344"/>
            <a:ext cx="7001160" cy="233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1" indent="228600">
              <a:lnSpc>
                <a:spcPct val="140000"/>
              </a:lnSpc>
              <a:defRPr sz="17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[1] Google Classroom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4" invalidUrl="" action="" tgtFrame="" tooltip="" history="1" highlightClick="0" endSnd="0"/>
              </a:rPr>
              <a:t>https://classroom.google.com</a:t>
            </a:r>
          </a:p>
          <a:p>
            <a:pPr lvl="1" indent="228600">
              <a:lnSpc>
                <a:spcPct val="140000"/>
              </a:lnSpc>
              <a:defRPr sz="17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[2] Kundelik Portal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5" invalidUrl="" action="" tgtFrame="" tooltip="" history="1" highlightClick="0" endSnd="0"/>
              </a:rPr>
              <a:t>https://portal.kundelik.kz</a:t>
            </a:r>
          </a:p>
          <a:p>
            <a:pPr lvl="1" indent="228600">
              <a:lnSpc>
                <a:spcPct val="140000"/>
              </a:lnSpc>
              <a:defRPr sz="17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[3] WhatsApp Messenger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6" invalidUrl="" action="" tgtFrame="" tooltip="" history="1" highlightClick="0" endSnd="0"/>
              </a:rPr>
              <a:t>https://www.whatsapp.com</a:t>
            </a:r>
          </a:p>
          <a:p>
            <a:pPr lvl="1" indent="228600">
              <a:lnSpc>
                <a:spcPct val="140000"/>
              </a:lnSpc>
              <a:defRPr sz="17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[4] Swift Programming Language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7" invalidUrl="" action="" tgtFrame="" tooltip="" history="1" highlightClick="0" endSnd="0"/>
              </a:rPr>
              <a:t>https://developer.apple.com/swift/</a:t>
            </a:r>
          </a:p>
          <a:p>
            <a:pPr lvl="1" indent="228600">
              <a:lnSpc>
                <a:spcPct val="140000"/>
              </a:lnSpc>
              <a:defRPr sz="17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[5] Google Firebase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8" invalidUrl="" action="" tgtFrame="" tooltip="" history="1" highlightClick="0" endSnd="0"/>
              </a:rPr>
              <a:t>https://firebase.google.com</a:t>
            </a:r>
          </a:p>
          <a:p>
            <a:pPr lvl="1" indent="228600">
              <a:lnSpc>
                <a:spcPct val="140000"/>
              </a:lnSpc>
              <a:defRPr sz="1700">
                <a:solidFill>
                  <a:srgbClr val="FFFFFF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t>[6] Flutter Programming Language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9" invalidUrl="" action="" tgtFrame="" tooltip="" history="1" highlightClick="0" endSnd="0"/>
              </a:rPr>
              <a:t>https://flutter.dev</a:t>
            </a:r>
          </a:p>
        </p:txBody>
      </p:sp>
      <p:pic>
        <p:nvPicPr>
          <p:cNvPr id="308" name="Google Shape;201;p31" descr="Google Shape;201;p31"/>
          <p:cNvPicPr>
            <a:picLocks noChangeAspect="1"/>
          </p:cNvPicPr>
          <p:nvPr/>
        </p:nvPicPr>
        <p:blipFill>
          <a:blip r:embed="rId10">
            <a:extLst/>
          </a:blip>
          <a:srcRect l="0" t="0" r="1457" b="19138"/>
          <a:stretch>
            <a:fillRect/>
          </a:stretch>
        </p:blipFill>
        <p:spPr>
          <a:xfrm>
            <a:off x="8110625" y="4188800"/>
            <a:ext cx="695151" cy="716276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Google Shape;143;p26"/>
          <p:cNvSpPr txBox="1"/>
          <p:nvPr/>
        </p:nvSpPr>
        <p:spPr>
          <a:xfrm>
            <a:off x="398691" y="458547"/>
            <a:ext cx="6335270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2998"/>
              </a:lnSpc>
              <a:defRPr b="1" i="1" sz="4500">
                <a:solidFill>
                  <a:srgbClr val="FF8A25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Ссылки</a:t>
            </a:r>
          </a:p>
        </p:txBody>
      </p:sp>
      <p:grpSp>
        <p:nvGrpSpPr>
          <p:cNvPr id="312" name="Group"/>
          <p:cNvGrpSpPr/>
          <p:nvPr/>
        </p:nvGrpSpPr>
        <p:grpSpPr>
          <a:xfrm>
            <a:off x="7221663" y="1017031"/>
            <a:ext cx="1586093" cy="3109438"/>
            <a:chOff x="0" y="0"/>
            <a:chExt cx="1586092" cy="3109437"/>
          </a:xfrm>
        </p:grpSpPr>
        <p:pic>
          <p:nvPicPr>
            <p:cNvPr id="310" name="Simulator Screen Shot - iPhone 11 Pro Max - 2020-05-03 at 01.36.06.png" descr="Simulator Screen Shot - iPhone 11 Pro Max - 2020-05-03 at 01.36.06.pn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34185" y="128773"/>
              <a:ext cx="1317722" cy="28518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1" name="iPhoneX-Portrait-1x.png" descr="iPhoneX-Portrait-1x.png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0" y="0"/>
              <a:ext cx="1586093" cy="31094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13" name="Rectangle"/>
          <p:cNvSpPr/>
          <p:nvPr/>
        </p:nvSpPr>
        <p:spPr>
          <a:xfrm>
            <a:off x="6882361" y="223597"/>
            <a:ext cx="2264699" cy="32391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14" name="Google Shape;144;p26"/>
          <p:cNvSpPr txBox="1"/>
          <p:nvPr/>
        </p:nvSpPr>
        <p:spPr>
          <a:xfrm>
            <a:off x="6931110" y="201404"/>
            <a:ext cx="216720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114009"/>
              </a:lnSpc>
              <a:defRPr sz="2100">
                <a:solidFill>
                  <a:srgbClr val="1D2839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QCODE 2.01</a:t>
            </a:r>
          </a:p>
        </p:txBody>
      </p:sp>
      <p:grpSp>
        <p:nvGrpSpPr>
          <p:cNvPr id="317" name="Group"/>
          <p:cNvGrpSpPr/>
          <p:nvPr/>
        </p:nvGrpSpPr>
        <p:grpSpPr>
          <a:xfrm>
            <a:off x="6510431" y="176004"/>
            <a:ext cx="419101" cy="419101"/>
            <a:chOff x="-25400" y="-25400"/>
            <a:chExt cx="419100" cy="419100"/>
          </a:xfrm>
        </p:grpSpPr>
        <p:pic>
          <p:nvPicPr>
            <p:cNvPr id="315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-25400" y="-25400"/>
              <a:ext cx="419100" cy="419100"/>
            </a:xfrm>
            <a:prstGeom prst="rect">
              <a:avLst/>
            </a:prstGeom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</p:spPr>
        </p:pic>
        <p:pic>
          <p:nvPicPr>
            <p:cNvPr id="316" name="logo.png" descr="logo.png"/>
            <p:cNvPicPr>
              <a:picLocks noChangeAspect="1"/>
            </p:cNvPicPr>
            <p:nvPr/>
          </p:nvPicPr>
          <p:blipFill>
            <a:blip r:embed="rId14">
              <a:extLst/>
            </a:blip>
            <a:srcRect l="21782" t="14851" r="18774" b="15798"/>
            <a:stretch>
              <a:fillRect/>
            </a:stretch>
          </p:blipFill>
          <p:spPr>
            <a:xfrm>
              <a:off x="63992" y="43965"/>
              <a:ext cx="240507" cy="280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566"/>
                  </a:lnTo>
                  <a:lnTo>
                    <a:pt x="0" y="5133"/>
                  </a:lnTo>
                  <a:lnTo>
                    <a:pt x="5739" y="5133"/>
                  </a:lnTo>
                  <a:lnTo>
                    <a:pt x="11442" y="5133"/>
                  </a:lnTo>
                  <a:lnTo>
                    <a:pt x="13509" y="6905"/>
                  </a:lnTo>
                  <a:lnTo>
                    <a:pt x="15576" y="8677"/>
                  </a:lnTo>
                  <a:lnTo>
                    <a:pt x="15576" y="12557"/>
                  </a:lnTo>
                  <a:lnTo>
                    <a:pt x="15541" y="16406"/>
                  </a:lnTo>
                  <a:lnTo>
                    <a:pt x="10800" y="16406"/>
                  </a:lnTo>
                  <a:lnTo>
                    <a:pt x="6059" y="16406"/>
                  </a:lnTo>
                  <a:lnTo>
                    <a:pt x="6024" y="13534"/>
                  </a:lnTo>
                  <a:lnTo>
                    <a:pt x="5988" y="10693"/>
                  </a:lnTo>
                  <a:lnTo>
                    <a:pt x="2994" y="10693"/>
                  </a:lnTo>
                  <a:lnTo>
                    <a:pt x="0" y="10693"/>
                  </a:lnTo>
                  <a:lnTo>
                    <a:pt x="0" y="13595"/>
                  </a:lnTo>
                  <a:lnTo>
                    <a:pt x="0" y="16498"/>
                  </a:lnTo>
                  <a:lnTo>
                    <a:pt x="2958" y="19034"/>
                  </a:lnTo>
                  <a:lnTo>
                    <a:pt x="5917" y="21600"/>
                  </a:lnTo>
                  <a:lnTo>
                    <a:pt x="15541" y="21600"/>
                  </a:lnTo>
                  <a:lnTo>
                    <a:pt x="18570" y="19003"/>
                  </a:lnTo>
                  <a:lnTo>
                    <a:pt x="21600" y="16406"/>
                  </a:lnTo>
                  <a:lnTo>
                    <a:pt x="21600" y="11457"/>
                  </a:lnTo>
                  <a:lnTo>
                    <a:pt x="21600" y="6538"/>
                  </a:lnTo>
                  <a:lnTo>
                    <a:pt x="17786" y="3269"/>
                  </a:lnTo>
                  <a:lnTo>
                    <a:pt x="13972" y="0"/>
                  </a:lnTo>
                  <a:lnTo>
                    <a:pt x="6986" y="0"/>
                  </a:lnTo>
                  <a:lnTo>
                    <a:pt x="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